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நான் புதிய வானத்தையும் புதிய பூமியையும் கண்டேன்; முந்தின வானமும் முந்தின பூமியும் ஒழிந்துபோயின; சமுத்திரமும் இல்லாமற்போ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நான் புதிய வானத்தையும் புதிய பூமியையும் கண்டேன்; முந்தின வானமும் முந்தின பூமியும் ஒழிந்துபோயின; சமுத்திரமும் இல்லாமற்போ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வானாகிய நான், புதிய எருசலேமாகிய பரிசுத்த நகரத்தை தேவனிடத்தினின்று பரலோகத்தைவிட்டு இறங்கிவரக்கண்டேன்; அது தன் புருஷனுக்காக அலங்கரிக்கப்பட்ட மணவாட்டியைப்போல ஆயத்தமாக்கப்பட்ட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வானாகிய நான், புதிய எருசலேமாகிய பரிசுத்த நகரத்தை தேவனிடத்தினின்று பரலோகத்தைவிட்டு இறங்கிவரக்கண்டேன்; அது தன் புருஷனுக்காக அலங்கரிக்கப்பட்ட மணவாட்டியைப்போல ஆயத்தமாக்கப்பட்ட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பரலோகத்திலிருந்து உண்டான ஒரு பெருஞ்சத்தத்தைக் கேட்டேன்; அது: இதோ, மனுஷர்களிடத்திலே தேவனுடைய வாசஸ்தலமிருக்கிறது, அவர்களிடத்திலே அவர் வாசமாயிருப்பார்; அவர்களும் அவருடைய ஜனங்களாயிருப்பார்கள், தேவன்தாமே அவர்களோடேகூட இருந்து அவர்களுடைய தேவனாயிருப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பரலோகத்திலிருந்து உண்டான ஒரு பெருஞ்சத்தத்தைக் கேட்டேன்; அது: இதோ, மனுஷர்களிடத்திலே தேவனுடைய வாசஸ்தலமிருக்கிறது, அவர்களிடத்திலே அவர் வாசமாயிருப்பார்; அவர்களும் அவருடைய ஜனங்களாயிருப்பார்கள், தேவன்தாமே அவர்களோடேகூட இருந்து அவர்களுடைய தேவனாயிரு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ண்ணீர் யாவையும் தேவன் துடைப்பார்; இனி மரணமுமில்லை, துக்கமுமில்லை, அலறுதலுமில்லை, வருத்தமுமில்லை; முந்தினவைகள் ஒழிந்துபோயின என்று விளம்பின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ண்ணீர் யாவையும் தேவன் துடைப்பார்; இனி மரணமுமில்லை, துக்கமுமில்லை, அலறுதலுமில்லை, வருத்தமுமில்லை; முந்தினவைகள் ஒழிந்துபோயின என்று விளம்பின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ங்காசனத்தின்மேல் வீற்றிருந்தவர்: இதோ, நான் சகலத்தையும் புதிதாக்குகிறேன் என்றார். பின்னும், அவர்: இந்த வசனங்கள் சத்தியமும் உண்மையுமானவைகள், இவைகளை எழுது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ங்காசனத்தின்மேல் வீற்றிருந்தவர்: இதோ, நான் சகலத்தையும் புதிதாக்குகிறேன் என்றார். பின்னும், அவர்: இந்த வசனங்கள் சத்தியமும் உண்மையுமானவைகள், இவைகளை எழுது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ன்றியும், அவர் என்னை நோக்கி: ஆயிற்று, நான் அல்பாவும் ஓமெகாவும், ஆதியும் அந்தமுமாயிருக்கிறேன். தாகமாயிருக்கிறவனுக்கு நான் ஜீவத்தண்ணீரூற்றில் இலவசமாய்க் கொடு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ன்றியும், அவர் என்னை நோக்கி: ஆயிற்று, நான் அல்பாவும் ஓமெகாவும், ஆதியும் அந்தமுமாயிருக்கிறேன். தாகமாயிருக்கிறவனுக்கு நான் ஜீவத்தண்ணீரூற்றில் இலவசமாய்க் கொடு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ெயங்கொள்ளுகிறவன் எல்லாவற்றையும் சுதந்தரித்துக்கொள்ளுவான்; நான் அவன் தேவனாயிருப்பேன், அவன் என் குமாரனாயிருப்ப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யப்படுகிறவர்களும், அவிசுவாசிகளும், அருவருப்பானவர்களும், கொலைபாதகரும், விபசாரக்காரரும், சூனியக்காரரும், விக்கிரகாராதனைக்காரரும், பொய்யர் அனைவரும் இரண்டாம் மரணமாகிய அக்கினியும் கந்தகமும் எரிகிற கடலிலே பங்கடைவார்கள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யப்படுகிறவர்களும், அவிசுவாசிகளும், அருவருப்பானவர்களும், கொலைபாதகரும், விபசாரக்காரரும், சூனியக்காரரும், விக்கிரகாராதனைக்காரரும், பொய்யர் அனைவரும் இரண்டாம் மரணமாகிய அக்கினியும் கந்தகமும் எரிகிற கடலிலே பங்கடைவார்கள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, கடைசியான ஏழு வாதைகளால் நிறைந்த ஏழு கலசங்களையுடைய அந்த ஏழு தூதரில் ஒருவன் என்னிடத்தில் வந்து: நீ இங்கே வா, ஆட்டுக்குட்டியானவருடைய மனைவியாகிய மணவாட்டியை உனக்குக் காண்பிக்கிறேன் என்று சொல்ல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, கடைசியான ஏழு வாதைகளால் நிறைந்த ஏழு கலசங்களையுடைய அந்த ஏழு தூதரில் ஒருவன் என்னிடத்தில் வந்து: நீ இங்கே வா, ஆட்டுக்குட்டியானவருடைய மனைவியாகிய மணவாட்டியை உனக்குக் காண்பிக்கிறேன் என்று சொல்ல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, கடைசியான ஏழு வாதைகளால் நிறைந்த ஏழு கலசங்களையுடைய அந்த ஏழு தூதரில் ஒருவன் என்னிடத்தில் வந்து: நீ இங்கே வா, ஆட்டுக்குட்டியானவருடைய மனைவியாகிய மணவாட்டியை உனக்குக் காண்பிக்கிறேன் என்று சொல்ல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ிதும் உயரமுமான ஒரு பர்வதத்தின்மேல் என்னை ஆவியில் கொண்டுபோய், தேவனுடைய மகிமையை அடைந்த எருசலேமாகிய பரிசுத்தநகரம் பரலோகத்தைவிட்டு தேவனிடத்திலிருந்து இறங்கிவருகிறதை எனக்குக் காண்ப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ிதும் உயரமுமான ஒரு பர்வதத்தின்மேல் என்னை ஆவியில் கொண்டுபோய், தேவனுடைய மகிமையை அடைந்த எருசலேமாகிய பரிசுத்தநகரம் பரலோகத்தைவிட்டு தேவனிடத்திலிருந்து இறங்கிவருகிறதை எனக்குக் காண்ப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பிரகாசம் மிகவும் விலையுயர்ந்த இரத்தினக்கல்லைப்போலவும், பளிங்கினொளியுள்ள வச்சிரக்கல்லைப்போலவும் இ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பிரகாசம் மிகவும் விலையுயர்ந்த இரத்தினக்கல்லைப்போலவும், பளிங்கினொளியுள்ள வச்சிரக்கல்லைப்போலவும் இ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ப் பெரிதும் உயரமுமான மதிலும், கிழக்கே மூன்று வாசல்கள், வடக்கே மூன்று வாசல்கள், தெற்கே மூன்று வாசல்கள், மேற்கே மூன்று வாசல்கள் ஆகப் பன்னிரண்டு வாசல்களும் இருந்தன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ப் பெரிதும் உயரமுமான மதிலும், கிழக்கே மூன்று வாசல்கள், வடக்கே மூன்று வாசல்கள், தெற்கே மூன்று வாசல்கள், மேற்கே மூன்று வாசல்கள் ஆகப் பன்னிரண்டு வாசல்களும் இருந்தன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ாசல்களின் அருகே பன்னிரண்டு தூதர்களிருந்தார்கள்; அந்த வாசல்களின்மேல் இஸ்ரவேல் சந்ததியாராகிய பன்னிரண்டு கோத்திரத்தாருடைய நாமங்களும் எழுதப்பட்டிருந்தன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ாசல்களின் அருகே பன்னிரண்டு தூதர்களிருந்தார்கள்; அந்த வாசல்களின்மேல் இஸ்ரவேல் சந்ததியாராகிய பன்னிரண்டு கோத்திரத்தாருடைய நாமங்களும் எழுதப்பட்டிருந்தன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கரத்தின் மதிலுக்குப் பன்னிரண்டு அஸ்திபாரக் கற்களிருந்தன; அவைகள்மேல் ஆட்டுக்குட்டியானவருடைய பன்னிரண்டு அப்போஸ்தலரின் பன்னிரண்டு நாமங்களும் பதிந்திருந்தன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கரத்தின் மதிலுக்குப் பன்னிரண்டு அஸ்திபாரக் கற்களிருந்தன; அவைகள்மேல் ஆட்டுக்குட்டியானவருடைய பன்னிரண்டு அப்போஸ்தலரின் பன்னிரண்டு நாமங்களும் பதிந்திருந்தன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ுடனே பேசினவன், நகரத்தையும் அதின் வாசல்களையும் அதின் மதிலையும் அளக்கிறதற்கு ஒரு பொற்கோலைப் பிடித்தி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ுடனே பேசினவன், நகரத்தையும் அதின் வாசல்களையும் அதின் மதிலையும் அளக்கிறதற்கு ஒரு பொற்கோலைப் பிடித்த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கரம் சதுரமாயிருந்தது, அதின் அகலமும் நீளமும் சமமாயிருந்தது. அவன் அந்தக் கோலினால் நகரத்தை அளந்தான்; அது பன்னீராயிரம் ஸ்தாதி அளவாயிருந்தது; அதின் நீளமும் அகலமும் உயரமும் சமமாய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கரம் சதுரமாயிருந்தது, அதின் அகலமும் நீளமும் சமமாயிருந்தது. அவன் அந்தக் கோலினால் நகரத்தை அளந்தான்; அது பன்னீராயிரம் ஸ்தாதி அளவாயிருந்தது; அதின் நீளமும் அகலமும் உயரமும் சமம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தின் மதிலை அளந்தபோது, அது தூதனுடைய அளவாகிய மனுஷ அளவின்படியே நூற்றுநாற்பத்துநான்கு முழம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தின் மதிலை அளந்தபோது, அது தூதனுடைய அளவாகிய மனுஷ அளவின்படியே நூற்றுநாற்பத்துநான்கு முழமாய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மதில் வச்சிரக்கல்லால் கட்டப்பட்டிருந்தது; நகரம் தெளிந்தபளிங்குக்கு ஒப்பான சுத்தப்பொன்னாய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ு மதில்களின் அஸ்திபாரங்கள் சகலவித இரத்தினங்களினாலும் அலங்கரிக்கப்பட்டிருந்தன; முதலாம் அஸ்திபாரம் வச்சிரக்கல், இரண்டாவது இந்திரநீலம், மூன்றாவது சந்திரகாந்தம், நான்காவது மரகத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ு மதில்களின் அஸ்திபாரங்கள் சகலவித இரத்தினங்களினாலும் அலங்கரிக்கப்பட்டிருந்தன; முதலாம் அஸ்திபாரம் வச்சிரக்கல், இரண்டாவது இந்திரநீலம், மூன்றாவது சந்திரகாந்தம், நான்காவது மரகத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ஐந்தாவது கோமேதகம், ஆறாவது பதுமராகம், ஏழாவது சுவர்ணரத்தினம், எட்டாவது படிகப்பச்சை, ஒன்பதாவது புஷ்பராகம், பத்தாவது வைடூரியம், பதினோராவது சுநீரம், பன்னிரண்டாவது சுகந்தி இவைகள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ஐந்தாவது கோமேதகம், ஆறாவது பதுமராகம், ஏழாவது சுவர்ணரத்தினம், எட்டாவது படிகப்பச்சை, ஒன்பதாவது புஷ்பராகம், பத்தாவது வைடூரியம், பதினோராவது சுநீரம், பன்னிரண்டாவது சுகந்தி இவைகள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ன்னிரண்டு வாசல்களும் பன்னிரண்டு முத்துக்களாயிருந்தன; ஒவ்வொரு வாசலும் ஒவ்வொரு முத்தாயிருந்தது. நகரத்தின் வீதி தெளிவுள்ள பளிங்குபோலச் சுத்தப்பொன்னா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ன்னிரண்டு வாசல்களும் பன்னிரண்டு முத்துக்களாயிருந்தன; ஒவ்வொரு வாசலும் ஒவ்வொரு முத்தாயிருந்தது. நகரத்தின் வீதி தெளிவுள்ள பளிங்குபோலச் சுத்தப்பொன்னா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லே தேவாலயத்தை நான் காணவில்லை; சர்வவல்லமையுள்ள தேவனாகிய கர்த்தரும் ஆட்டுக்குட்டியானவருமே அதற்கு ஆலய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லே தேவாலயத்தை நான் காணவில்லை; சர்வவல்லமையுள்ள தேவனாகிய கர்த்தரும் ஆட்டுக்குட்டியானவருமே அதற்கு ஆலய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கரத்திற்கு வெளிச்சங்கொடுக்கச் சூரியனும் சந்திரனும் அதற்கு வேண்டுவதில்லை; தேவனுடைய மகிமையே அதைப் பிரகாசிப்பித்தது, ஆட்டுக்குட்டியானவரே அதற்கு விளக்க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கரத்திற்கு வெளிச்சங்கொடுக்கச் சூரியனும் சந்திரனும் அதற்கு வேண்டுவதில்லை; தேவனுடைய மகிமையே அதைப் பிரகாசிப்பித்தது, ஆட்டுக்குட்டியானவரே அதற்கு விளக்க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ரட்சிக்கப்படுகிற ஜனங்கள் அதின் வெளிச்சத்திலே நடப்பார்கள் பூமியின் ராஜாக்கள் தங்கள் மகிமையையும் கனத்தையும் அதற்குள்ளே கொண்டுவருவார்கள்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ங்கே இராக்காலம் இல்லாதபடியால், அதின் வாசல்கள் பகலில் அடைக்கப்படுவதே இ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லகத்தாருடைய மகிமையையும் கனத்தையும் அதற்குள்ளே கொண்டுவரு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ீட்டுள்ளதும் அருவருப்பையும் பொய்யையும் நடப்பிக்கிறதுமாகிய ஒன்றும் அதில் பிரவேசிப்பதில்லை; ஆட்டுக்குட்டியானவரின் ஜீவபுஸ்தகத்தில் எழுதப்பட்டவர்கள் மாத்திரம் அதில் பிரவேசிப்ப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ீட்டுள்ளதும் அருவருப்பையும் பொய்யையும் நடப்பிக்கிறதுமாகிய ஒன்றும் அதில் பிரவேசிப்பதில்லை; ஆட்டுக்குட்டியானவரின் ஜீவபுஸ்தகத்தில் எழுதப்பட்டவர்கள் மாத்திரம் அதில் பிரவேசி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3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ತರುವಾಯ ನೂತನಾಕಾಶವನ್ನೂ ನೂತನ ಭೂಮಿಯನ್ನೂ ನಾನು ಕಂಡೆನು. ಮೊದ ಲಿನ ಆಕಾಶವೂ ಮೊದಲಿನ ಭೂಮಿಯೂ ಗತಿಸಿ ಹೋದವು; ಇ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ುದ್ರವಿರುವದ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ದಲ್ಲದೆ ಪರಲೋಕದಿಂದ ಪರಿಶುದ್ಧ ಪಟ್ಟಣವಾದ ಹೊಸ ಯೆರೂಸಲೇಮು ದೇವರ ಬಳಿಯಿಂದ ಇಳಿದು ಬರುವದನ್ನು ಯೋಹಾನನೆಂಬ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ಂಡೆನು; ಅದು ತನ್ನ ಮದಲಿಂಗನಿಗೋಸ್ಕರ ಅಲಂಕೃತಳಾದ ಮದಲಗಿತ್ತಿಯಂತೆ ಸಿದ್ಧ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ದಲ್ಲದೆ ಪರಲೋಕದೊಳಗಿಂದ ಬಂದ ಮಹಾಶಬ್ದವು ನನಗೆ ಕೇಳಿಸಿತು. ಅದು-ಇಗೋ, ದೇವರ ಗುಡಾರವು ಮನುಷ್ಯರೊಂದಿಗೆ ಅದೆ;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ೊಡನೆ ವಾಸ ಮಾಡುವನು, ಅವರು ಆತನ ಪ್ರಜೆಗಳಾಗಿರುವರು; ದೇವರು ತಾನೇ ಅವರ ಸಂಗಡ ಇರುವನು, ಇದಲ್ಲದೆ ಆತನು ಅವರ ದೇವರ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ೇವರು ಅವರ ಕಣ್ಣೀರನ್ನೆಲ್ಲಾ ಒರಸಿಬಿಡುವನು. ಇನ್ನು ಮರಣ ವಿರುವದಿಲ್ಲ. ಇನ್ನು ದುಃಖವಾಗಲಿ ಗೋಳಾಟವಾಗಲಿ ನೋವಾ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ದೇ ಇಲ್ಲ. ಮೊದಲಿದ್ದವುಗಳೆಲ್ಲಾ ಇಲ್ಲದೆ ಹೋದವು ಎಂದು ಹೇಳ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ಸಿಂಹಾಸ ನದ ಮೇಲೆ ಕೂತಿದ್ದಾತನು--ಇಗೋ, ಎಲ್ಲವನ್ನು ನಾನು ಹೊಸದು ಮಾಡುತ್ತೇನೆ ಅಂದನು. ಆತನು ನನಗೆ--ಈ ಮಾತ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ಯವಾದವುಗಳು ನಂಬ ತಕ್ಕವುಗಳೂ ಆಗಿವೆ ಎಂಬದಾಗಿ ಬರೆ ಎಂದು ನನಗೆ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ಲ್ಲದೆ ಆತನು ನನಗೆ--ಎಲ್ಲಾ ಮುಗಿಯಿತು. ನಾನು ಅಲ್ಫಾವೂ ಓಮೆಗವೂ ಆದಿಯೂ ಅಂತ್ಯವೂ ಆಗಿದ್ದೇನೆ. ದಾಹವುಳ್ಳ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ೀವದ ನೀರಿನ ಬುಗ್ಗೆಯಿಂದ ನಾನು ನೀರನ್ನು ಉಚಿತವಾಗಿ 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ಜಯಹೊಂದುವವನು ಎಲ್ಲವುಗಳಿಗೆ ಬಾಧ್ಯನಾಗುವನು; ನಾನು ಅವನ ದೇವರಾಗಿರುವೆನು. ಅವನು ನನ್ನ ಮಗನಾ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ಭಯ ಗ್ರಸ್ಥರು, ನಂಬಿಕೆಯಿಲ್ಲದವರು, ಅಸಹ್ಯವಾದವರು, ಕೊಲೆಗಾರರು, ಜಾರರು, ಮಾಟಗಾರರು, ವಿಗ್ರಹಾ ರಾಧಕರು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ಳ್ಳುಗಾರರು ಇವರಿಗೆ ಸಿಕ್ಕುವ ಪಾಲು ಬೆಂಕಿ ಗಂಧಕಗಳು ಉರಿಯುವ ಕೆರೆಯೇ; ಅದು ಎರಡನೆಯ ಮರಣವು ಎಂದು ನನಗೆ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ಡೇ ಏಳು ಉಪದ್ರವಗಳಿಂದ ತುಂಬಿದ ಏಳು ಪಾತ್ರೆಗಳನ್ನು ಹಿಡಿದಿದ್ದ ಏಳು ಮಂದಿ ದೂತರಲ್ಲಿ ಒಬ್ಬನು ಬಂದು ನನ್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ಾಡುತ್ತಾ--ಇಲ್ಲಿಗೆ ಬಾ, ಕುರಿಮರಿಯಾದಾತನಿಗೆ ಹೆಂಡತಿಯಾಗ ತಕ್ಕ ಮದಲಗಿತ್ತಿಯನ್ನು ನಿನಗೆ ತೋರಿಸುವೆನ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ನು ಆತ್ಮದಲ್ಲಿ ನನ್ನನ್ನು ಎತ್ತರವಾದ ದೊಡ್ಡ ಬೆಟ್ಟಕ್ಕೆ ಎತ್ತಿಕೊಂಡು ಹೋಗಿ ಪರಲೋಕ ದೊಳಗಿಂದ ಪರಿಶುದ್ಧ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ೂಸಲೇಮೆಂಬ ಆ ದೊಡ್ಡ ಪಟ್ಟಣವು ದೇವರ ಕಡೆಯಿಂದ ಇಳಿದು ಬರುವ ದನ್ನು ನನಗೆ ತೋ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ದರಲ್ಲಿ ದೇವರ ಮಹಿಮೆ ಇತ್ತು; ಪಟ್ಟಣದ ಪ್ರಕಾಶವು ಅಮೂಲ್ಯವಾದ ಕಲ್ಲಿನ ಪ್ರಕಾಶಕ್ಕೆ ಸಮಾನವಾಗಿತ್ತು; ಅದು ಸೂರ್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ಂತದಂತೆ ಥಳಥಳಿಸುತ್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 ಪಟ್ಟಣಕ್ಕೆ ಬಹಳ ಎತ್ತರವಾದ ಗೋಡೆ ಇತ್ತು; ಅದಕ್ಕೆ ಹನ್ನೆರಡು ಹೆಬ್ಬಾಗಿಲು ಗಳಿದ್ದವು; ಆ ಬಾಗಿಲುಗಳ ಬಳ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ನ್ನೆರಡು ಮಂದಿ ದೂತರಿದ್ದರು; ಅವುಗಳ ಮೇಲೆ ಇಸ್ರಾ ಯೇಲ್ಯರ ಹನ್ನೆರಡು ಗೋತ್ರಗಳ ಹೆಸರುಗಳು ಬರೆ ದ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ಪೂರ್ವ ದಿಕ್ಕಿನಲ್ಲಿ ಮೂರು ಹೆಬ್ಬಾಗಿಲು ಗಳು. ಉತ್ತರ ದಿಕ್ಕಿನಲ್ಲಿ ಮೂರು ಹೆಬ್ಬಾಗಿಲುಗಳು, ದಕ್ಷಿಣ ದಿಕ್ಕ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ರು ಹೆಬ್ಬಾಗಿಲುಗಳು, ಪಶ್ಚಿಮ ದಿಕ್ಕಿನಲ್ಲಿ ಮೂರು ಹೆಬ್ಬಾಗಿಲುಗಳು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ಪಟ್ಟಣದ ಗೋಡೆಗೆ ಹನ್ನೆರಡು ಅಸ್ತಿವಾರಗಳಿದ್ದವು; ಅವುಗಳ ಮೇಲೆ ಕುರಿಮರಿಯಾದಾತನ ಹನ್ನೆರಡು ಮಂದಿ ಅಪೊಸ್ತಲ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ುಗಳ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ನ್ನ ಸಂಗಡ ಮಾತನಾಡುತ್ತಿದ್ದವನು ಆ ಪಟ್ಟಣವನ್ನೂ ಅದರ ಹೆಬ್ಬಾಗಿಲುಗಳನ್ನೂ ಗೋಡೆಯನ್ನೂ ಅಳತೆ ಮಾಡು ವದಕ್ಕ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ಿನ್ನದ ಅಳತೆ ಕೋಲನ್ನು ಹಿಡಿದ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ಪಟ್ಟಣವು ಚಚ್ಚೌಕವಾಗಿದೆ; ಅದರ ಉದ್ದವು ಅದರ ಅಗಲದಷ್ಟಿದೆ. ಅವನು ಆ ಪಟ್ಟಣವನ್ನು ಕೋಲಿನಿಂದ ಅಳತೆ ಮಾಡಿದನು; ಅಳತ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ನ್ನೆರಡು ನೂರು ಮೈಲಿ ಆಯಿತು. ಅದರ ಉದ್ದವೂ ಅಗಲವೂ ಎತ್ತರವೂ ಸಮವ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ದರ ಗೋಡೆಯನ್ನು ಅವನು ಅಳತೆ ಮಾಡಿದನು; ಅದು ನೂರನಾಲ್ವತ್ತ ನಾಲ್ಕು ಮೊಳ ದಷ್ಟಿತ್ತು. ಈ ಲೆಕ್ಕದಲ್ಲಿ ಮನುಷ್ಯನ ಮೊ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ರೆ ದೂತನ ಮೊಳ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 ಗೋಡೆಯ ಕಟ್ಟಡವು ಸೂರ್ಯ ಕಾಂತದಿಂದ ಆಗಿತ್ತು; ಪಟ್ಟಣವು ಶುದ್ಧ ಗಾಜಿನಂತಿರುವ ಸೋಸಿದ ಭಂಗಾರ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ಪಟ್ಟಣದ ಗೋಡೆಯ ಅಸ್ತಿವಾರಗಳು ಸಕಲವಿಧವಾದ ಅಮೂಲ್ಯವಾದ ಕಲ್ಲುಗಳಿಂದ ಅಲಂಕೃತವಾಗಿದ್ದವು. ಮೊದಲನೆಯ ಅಸ್ತಿ ವಾರ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ೂರ್ಯಕಾಂತ, ಎರಡನೆಯದು ನೀಲಮಣಿ, ಮೂರನೆಯದು ಕೆಂಪು, ನಾಲ್ಕನೆಯದು ಪಚ್ಚ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ಐದನೆಯದು ಗೋಮೇಧಿಕ. ಆರನೆಯದು ಮಾಣಿಕ್ಯ, ಏಳನೆಯದು ಪೀತರತ್ನ, ಎಂಟನೆಯದು ಬೆರುಲ್ಲ, ಒಂಭತ್ತನೆಯದು ಪುಷ್ಯರಾಗ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್ತನೆಯದು ಗರುಡಪಚ್ಚೆ, ಹನ್ನೊಂದನೆಯದು ಕೆಂಗಿತ್ತಳೆ, ಹನ್ನೆರಡನೆ ಯದು ನೀಲಸ್ಪಟಿ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ಹನ್ನೆರಡು ಹೆಬ್ಬಾಗಿಲುಗಳು ಹನ್ನೆರಡು ಮುತ್ತುಗಳಾಗಿದ್ದವು; ಒಂದೊಂದು ಬಾಗಿಲು ಒಂದೊಂದು ಮುತ್ತ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ಲ್ಪಟ್ಟಿತ್ತು. ಪಟ್ಟಣದ ಬೀದಿಯು ಸ್ವಚ್ಛವಾದ ಗಾಜಿನಂತಿರುವ ಸೋಸಿದ ಬಂಗಾರ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ಪಟ್ಟಣದಲ್ಲಿ ನಾನು ಆಲಯವನ್ನು ಕಾಣಲಿಲ್ಲ; ಯಾಕಂದರೆ ಸರ್ವಶಕ್ತನಾದ ದೇವರಾಗಿ ರುವ ಕರ್ತನೂ ಕುರಿಮರಿಯಾದಾತನೂ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ಲಯವ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ಪಟ್ಟಣದಲ್ಲಿ ಬೆಳಕನ್ನು ಕೊಡು ವದಕ್ಕಾಗಿ ಸೂರ್ಯನಾಗಲಿ ಚಂದ್ರನಾಗಲಿ ಬೇಕಾಗಿಲ್ಲ. ಯಾಕಂದರೆ ಅದಕ್ಕೆ ದೇವರ ಪ್ರಭಾವವ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ಳಕನ್ನು ಕೊಟ್ಟಿತು; ಕುರಿಮರಿಯಾದಾತನೇ ಅದರ ದೀಪ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ರಕ್ಷಿಸಲ್ಪಟ್ಟ ಜನಾಂಗದವರು ಅದರ ಬೆಳಕಿನಲಿ ನಡೆಯುವರು; ಭೂರಾಜರು ತಮ್ಮ ವೈಭವವನ್ನೂ ಘನವನ್ನೂ ಅಲ್ಲಿಗೆ ತ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ದರ ಹೆಬ್ಬಾಗಿಲು ಗಳನ್ನು ಹಗಲಿನಲ್ಲಿ ಮುಚ್ಚುವದೇ ಇಲ್ಲ. ಯಾಕಂದರೆ ರಾತ್ರಿಯು ಅಲ್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ರು ಜನಾಂಗಗಳ ವೈಭವ ವನ್ನೂ ಘನವನ್ನೂ ಅಲ್ಲಿಗೆ ತ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ದರಲ್ಲಿ ಹೊಲೆ ಮಾಡುವಂಥದ್ದು ಯಾವದೂ ಸೇರುವದಿಲ್ಲ. ಅಸಹ್ಯವಾದದ್ದನ್ನೂ ಸುಳ್ಳಾದದ್ದನ್ನೂ ನಡಿಸುವವನು ಅ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ರುವದಿಲ್ಲ. ಆದರೆ ಕುರಿಮರಿಯಾದಾತನ ಜೀವಗ್ರಂಥದಲ್ಲಿ ಬರೆಯಲ್ಪಟ್ಟವರು ಮಾತ್ರ ಸೇ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2026-10-21T07:51:28Z</dcterms:created>
  <dcterms:modified xsi:type="dcterms:W3CDTF">2026-10-21T07:51:28Z</dcterms:modified>
  <dc:title>ಪ್ರಕಟನೆ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