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04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ஜா உம் மாளிக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ப்பகலாய் அமர்ந்திருப்பேன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த்து மகிழ்ந்தி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யரம் மறந்திருப்பேன் –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அப்பா உங்களுக்குத்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பெலனே என் கோட்ட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ைவிடமே என் உறைவிட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ே –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ங்கும் நிறைந்த யேகோவா ஏலொஹி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நீதியே யேகோவா ஸிட்கேன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ரிசுத்தமாக்கும் யேகோவா மெக்காதீஸ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ருவாக்கும் தெய்வம் யேகோவா ஓசேன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ன்னதரே உயர்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காரியே பலியான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சீர்படுத்தும் சிருஷ்டிக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ிரப்படுத்தும் துணையாள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தாழ்மையிலே நினைத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ழ்மையை மாற்றின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2026-11-02T01:49:45Z</dcterms:created>
  <dcterms:modified xsi:type="dcterms:W3CDTF">2026-11-02T01:49:45Z</dcterms:modified>
  <dc:title>துதிப் பாடல்கள் : 560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