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ளிலே தெபொராளும் அபினோகாமின் குமாரன் பாராக்கும் பாடின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இஸ்ரவேலுக்காக நீதியைச் சரிக்கட்டினதினிமித்தமும், ஜனங்கள் மனப்பூர்வமாய்த் தங்களை ஒப்புக்கொடுத்ததினிமித்தமும் அவரை ஸ்தோத்திர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க்களே, கேளுங்கள்; அதிபதிகளே, செவிகொடுங்கள்; நான் கர்த்தரைப்பாடி இஸ்ரவேலின் தேவனாகிய கர்த்தரைக் கீர்த்தனம்பண்ண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ீர் சேயீரிலிருந்து புறப்பட்டு, ஏதோமின் வெளியிலிருந்து நடந்துவருகையில், பூமி அதிர்ந்தது, வானம் சொரிந்தது, மேகங்களும் தண்ணீராய்ப் பொழி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ீர் சேயீரிலிருந்து புறப்பட்டு, ஏதோமின் வெளியிலிருந்து நடந்துவருகையில், பூமி அதிர்ந்தது, வானம் சொரிந்தது, மேகங்களும் தண்ணீராய்ப் பொழி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க்கு முன்பாகப் பர்வதங்கள் கரைந்தது; இஸ்ரவேலின் தேவனாகிய கர்த்தருக்கு முன்பாக சீனாயும் கரை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க்கு முன்பாகப் பர்வதங்கள் கரைந்தது; இஸ்ரவேலின் தேவனாகிய கர்த்தருக்கு முன்பாக சீனாயும் கரை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த்தின் குமாரனாகிய சம்காரின் நாட்களிலும், யாகேலின் நாட்களிலும், பெரும்பாதைகள் பாழாய்க் கிடந்தது; வழி நடக்கிறவர்கள் பக்கவழியாய் நட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த்தின் குமாரனாகிய சம்காரின் நாட்களிலும், யாகேலின் நாட்களிலும், பெரும்பாதைகள் பாழாய்க் கிடந்தது; வழி நடக்கிறவர்கள் பக்கவழியாய் நட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ெபொராளாகிய நான் எழும்புமளவும், இஸ்ரவேலிலே நான் தாயாக எழும்புமளவும், கிராமங்கள் பாழாய்ப்போயின, இஸ்ரவேலின் கிராமங்கள் பாழாய்ப்போயின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ெபொராளாகிய நான் எழும்புமளவும், இஸ்ரவேலிலே நான் தாயாக எழும்புமளவும், கிராமங்கள் பாழாய்ப்போயின, இஸ்ரவேலின் கிராமங்கள் பாழாய்ப்போயின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ூதன தேவர்களைத் தெரிந்துகொண்டார்கள்; அப்பொழுது யுத்தம் வாசல்வரையும் வந்தது; இஸ்ரவேலிலே நாற்பதினாயிரம் பேருக்குள்ளே கேடகமும் ஈட்டியும் காணப்பட்டதுண்ட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ூதன தேவர்களைத் தெரிந்துகொண்டார்கள்; அப்பொழுது யுத்தம் வாசல்வரையும் வந்தது; இஸ்ரவேலிலே நாற்பதினாயிரம் பேருக்குள்ளே கேடகமும் ஈட்டியும் காணப்பட்டதுண்ட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ுக்குள்ளே தங்களை மனப்பூர்வமாய் ஒப்புக்கொடுத்த இஸ்ரவேலின் அதிபதிகளை என் இருதயம் நாடுகிறது; கர்த்தரை ஸ்தோத்திரிய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ெள்ளைக் கழுதைகளின்மேல் ஏறுகிறவர்களே, நியாயஸ்தலத்தில் வீற்றிருக்கிறவர்களே, வழியில் நடக்கிறவர்களே, இதைப் பிரஸ்தாபிய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ெள்ளைக் கழுதைகளின்மேல் ஏறுகிறவர்களே, நியாயஸ்தலத்தில் வீற்றிருக்கிறவர்களே, வழியில் நடக்கிறவர்களே, இதைப் பிரஸ்தாபிய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ண்ணீர் மொண்டுகொள்ளும் இடங்களில் வில்வீரரின் இரைச்சலுக்கு நீங்கினவர்கள் அங்கே கர்த்தரின் நீதிநியாயங்களையும், அவர் இஸ்ரவேலிலுள்ள தமது கிராமங்களுக்குச் செய்த நீதிநியாயங்களையுமே பிரஸ்தாபப்படுத்துவார்கள்; அதுமுதல் கர்த்தரின் ஜனங்கள் ஒலிமுக வாசல்களிலே போய் இறங்க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ண்ணீர் மொண்டுகொள்ளும் இடங்களில் வில்வீரரின் இரைச்சலுக்கு நீங்கினவர்கள் அங்கே கர்த்தரின் நீதிநியாயங்களையும், அவர் இஸ்ரவேலிலுள்ள தமது கிராமங்களுக்குச் செய்த நீதிநியாயங்களையுமே பிரஸ்தாபப்படுத்துவார்கள்; அதுமுதல் கர்த்தரின் ஜனங்கள் ஒலிமுக வாசல்களிலே போய் இறங்க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ண்ணீர் மொண்டுகொள்ளும் இடங்களில் வில்வீரரின் இரைச்சலுக்கு நீங்கினவர்கள் அங்கே கர்த்தரின் நீதிநியாயங்களையும், அவர் இஸ்ரவேலிலுள்ள தமது கிராமங்களுக்குச் செய்த நீதிநியாயங்களையுமே பிரஸ்தாபப்படுத்துவார்கள்; அதுமுதல் கர்த்தரின் ஜனங்கள் ஒலிமுக வாசல்களிலே போய் இறங்க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ழி, விழி, தெபொராளே, விழி, விழி, பாட்டுப்பாடு; பாராக்கே, எழும்பு; அபினோகாமின் குமாரனே, உன்னைச் சிறையாக்கினவர்களைச் சிறையாக்கிக் கொண்டுபோ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ழி, விழி, தெபொராளே, விழி, விழி, பாட்டுப்பாடு; பாராக்கே, எழும்பு; அபினோகாமின் குமாரனே, உன்னைச் சிறையாக்கினவர்களைச் சிறையாக்கிக் கொண்டுபோ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ீதியாயிருந்தவர்கள் ஜனத்தின் பிரபுக்களை ஆளும்படிசெய்தார்; கர்த்தர் எனக்குப் பராக்கிரமசாலிகளின் மேல் ஆளுகை தந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மலேக்குக்கு விரோதமாக இவர்களுடைய வேர் எப்பிராயீமிலிருந்து துளிர்த்தது; உன் ஜனங்களுக்குள்ளே பென்யமீன் மனுஷர் உனக்குப் பின்சென்றார்கள்; மாகீரிலிருந்து அதிபதிகளும், செபுலோனிலிருந்து எழுதுகோலைப் பிடிக்கிறவர்களும் இறங்கிவ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மலேக்குக்கு விரோதமாக இவர்களுடைய வேர் எப்பிராயீமிலிருந்து துளிர்த்தது; உன் ஜனங்களுக்குள்ளே பென்யமீன் மனுஷர் உனக்குப் பின்சென்றார்கள்; மாகீரிலிருந்து அதிபதிகளும், செபுலோனிலிருந்து எழுதுகோலைப் பிடிக்கிறவர்களும் இறங்கிவ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சக்காரின் பிரபுக்களும் தெபொராளோடே இருந்தார்கள்; பாராக்கைப்போல இசக்கார் மனுஷரும் பள்ளத்தாக்கில் கால்நடையாய் அனுப்பப்பட்டுப் போனார்கள்; ரூபனின் பிரிவினைகளால் உண்டான இருதயத்தின் நினைவுகள் மிகுதி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சக்காரின் பிரபுக்களும் தெபொராளோடே இருந்தார்கள்; பாராக்கைப்போல இசக்கார் மனுஷரும் பள்ளத்தாக்கில் கால்நடையாய் அனுப்பப்பட்டுப் போனார்கள்; ரூபனின் பிரிவினைகளால் உண்டான இருதயத்தின் நினைவுகள் மிகுதி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ந்தைகளின் சத்தத்தைக் கேட்க, நீ தொழுவங்களின் நடுவே இருந்துவிட்டதென்ன? ரூபனின் பிரிவினைகளால் மனோவிசாரங்கள் மிகுதி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ந்தைகளின் சத்தத்தைக் கேட்க, நீ தொழுவங்களின் நடுவே இருந்துவிட்டதென்ன? ரூபனின் பிரிவினைகளால் மனோவிசாரங்கள் மிகுதி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ீலேயாத் மனுஷர் யோர்தானுக்கு அக்கரையிலே இருந்துவிட்டார்கள்; தாண் மனுஷர் கப்பல்களில் தங்கியிருந்ததென்ன? ஆசேர் மனுஷர் கடற்கரையிலே தங்கி, தங்கள் குடாக்களில் தாபரித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ீலேயாத் மனுஷர் யோர்தானுக்கு அக்கரையிலே இருந்துவிட்டார்கள்; தாண் மனுஷர் கப்பல்களில் தங்கியிருந்ததென்ன? ஆசேர் மனுஷர் கடற்கரையிலே தங்கி, தங்கள் குடாக்களில் தாபரித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ுலோனும் நப்தலியும் போர்க்களத்து முனையிலே தங்கள் உயிரை எண்ணாமல் மரணத்துக்குத் துணிந்து நி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ுலோனும் நப்தலியும் போர்க்களத்து முனையிலே தங்கள் உயிரை எண்ணாமல் மரணத்துக்குத் துணிந்து நி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ாஜாக்கள் வந்து யுத்தம்பண்ணினார்கள்; அப்பொழுது கானானியரின் ராஜாக்கள் மெகிதோவின் தண்ணீர் அருகான தானாக்கிலே யுத்தம்பண்ணினார்கள்; அவர்களுக்குத் திரவியக்கொள்ளை கிடைக்க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ானத்திலிருந்து யுத்தம் உண்டாயிற்று; நட்சத்திரங்கள் தங்கள் அயனங்களிலிருந்து சிசெராவோடே யுத்தம் பண்ணின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ானத்திலிருந்து யுத்தம் உண்டாயிற்று; நட்சத்திரங்கள் தங்கள் அயனங்களிலிருந்து சிசெராவோடே யுத்தம் பண்ணின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ீசோன் நதி, பூர்வநதியாகிய கீசோன் நதியே, அவர்களை அடித்துக்கொண்டுபோயிற்று; என் ஆத்துமாவே, நீ பலவான்களை மிதித்த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ீசோன் நதி, பூர்வநதியாகிய கீசோன் நதியே, அவர்களை அடித்துக்கொண்டுபோயிற்று; என் ஆத்துமாவே, நீ பலவான்களை மிதித்த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ுதிரைகளின் குளம்புகள்; பாய்ச்சலினாலே, பலவான்களின் பாய்ச்சலினாலேயே, பிளந்துபோயின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ரோசைச் சபியுங்கள்; அதின் குடிகளைச் சபிக்கவே சபியுங்கள் என்று கர்த்தருடைய தூதனானவர் சொல்லுகிறார்; அவர்கள் கர்த்தர் பட்சத்தில் துணைநிற்க வரவில்லை; பராக்கிரமசாலிகளுக்கு விரோதமாய் அவர்கள் கர்த்தர் பட்சத்தில் துணை நிற்க வரவில்லைய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ரோசைச் சபியுங்கள்; அதின் குடிகளைச் சபிக்கவே சபியுங்கள் என்று கர்த்தருடைய தூதனானவர் சொல்லுகிறார்; அவர்கள் கர்த்தர் பட்சத்தில் துணைநிற்க வரவில்லை; பராக்கிரமசாலிகளுக்கு விரோதமாய் அவர்கள் கர்த்தர் பட்சத்தில் துணை நிற்க வரவில்லைய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ஸ்திரீகளுக்குள்ளே கேனியனான ஏபேரின் மனைவியாகிய யாகேல் ஆசீர்வதிக்கப்பட்டவள், கூடாரத்தில் வாசமாயிருக்கிற ஸ்திரீகளுக்குள்ளே அவள் ஆசீர்வதிக்கப்பட்டவள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ஸ்திரீகளுக்குள்ளே கேனியனான ஏபேரின் மனைவியாகிய யாகேல் ஆசீர்வதிக்கப்பட்டவள், கூடாரத்தில் வாசமாயிருக்கிற ஸ்திரீகளுக்குள்ளே அவள் ஆசீர்வதிக்கப்பட்டவள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ண்ணீரைக் கேட்டான், பாலைக்கொடுத்தாள்; ராஜாக்களின் கிண்ணியிலே வெண்ணெயைக் கொண்டு வந்து கொடுத்த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ண்ணீரைக் கேட்டான், பாலைக்கொடுத்தாள்; ராஜாக்களின் கிண்ணியிலே வெண்ணெயைக் கொண்டு வந்து கொடுத்த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ன் கையால் ஆணியையும், தன் வலதுகையால் தொழிலாளரின் கத்தியையும் பிடித்து, சிசெராவை அடித்தாள்; அவன் நெறியில் உருவக்கடாவி, அவன் தலையை உடைத்துப்போட்ட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ன் கையால் ஆணியையும், தன் வலதுகையால் தொழிலாளரின் கத்தியையும் பிடித்து, சிசெராவை அடித்தாள்; அவன் நெறியில் உருவக்கடாவி, அவன் தலையை உடைத்துப்போட்ட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ள் கால் அருகே அவன் மடங்கி விழுந்துகிடந்தான், அவள் கால் அருகே மடங்கி விழுந்தான்; அவன் எங்கே மடங்கி விழுந்தானோ அங்கே மடிந்து கிட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ள் கால் அருகே அவன் மடங்கி விழுந்துகிடந்தான், அவள் கால் அருகே மடங்கி விழுந்தான்; அவன் எங்கே மடங்கி விழுந்தானோ அங்கே மடிந்து கிட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ிசெராவின் தாய் ஜன்னலில் நின்று பலகணிவழியாய்ப் பார்த்துக்கொண்டிருந்து: அவனுடைய ரதம் வராமல் பிந்திப்போனதென்ன? அவனுடைய ரதங்களின் ஓட்டம் தாமதிக்கிறதென்ன என்று புலம்பினா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ிசெராவின் தாய் ஜன்னலில் நின்று பலகணிவழியாய்ப் பார்த்துக்கொண்டிருந்து: அவனுடைய ரதம் வராமல் பிந்திப்போனதென்ன? அவனுடைய ரதங்களின் ஓட்டம் தாமதிக்கிறதென்ன என்று புலம்பினா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ளுடைய நாயகிகளில் புத்திசாலிகள் அவளுக்கு உத்தரவு சொன்னதுமன்றி, அவள் தானும் தனக்கு மறுமொழியாக: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ளுடைய நாயகிகளில் புத்திசாலிகள் அவளுக்கு உத்தரவு சொன்னதுமன்றி, அவள் தானும் தனக்கு மறுமொழியாக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கொள்ளையைக் கண்டு பிடிக்கவில்லையோ, அதைப் பங்கிடவேண்டாமோ, ஆளுக்கு இரண்டொரு பெண்களையும், சிசெராவுக்குக் கொள்ளையிட்ட பலவருணமான ஆடைகளையும், கொள்ளையிட்ட பலவருணமான சித்திரத் தையலாடைகளையும், கொள்ளையிட்டவர்களின் கழுத்துக்கு இருபுறமும் பொருந்தும் சித்திரத்தையலுள்ள பலவருணமான ஆடையையும் கொடுக்கவேண்டாமோ என்றா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கொள்ளையைக் கண்டு பிடிக்கவில்லையோ, அதைப் பங்கிடவேண்டாமோ, ஆளுக்கு இரண்டொரு பெண்களையும், சிசெராவுக்குக் கொள்ளையிட்ட பலவருணமான ஆடைகளையும், கொள்ளையிட்ட பலவருணமான சித்திரத் தையலாடைகளையும், கொள்ளையிட்டவர்களின் கழுத்துக்கு இருபுறமும் பொருந்தும் சித்திரத்தையலுள்ள பலவருணமான ஆடையையும் கொடுக்கவேண்டாமோ என்றா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கொள்ளையைக் கண்டு பிடிக்கவில்லையோ, அதைப் பங்கிடவேண்டாமோ, ஆளுக்கு இரண்டொரு பெண்களையும், சிசெராவுக்குக் கொள்ளையிட்ட பலவருணமான ஆடைகளையும், கொள்ளையிட்ட பலவருணமான சித்திரத் தையலாடைகளையும், கொள்ளையிட்டவர்களின் கழுத்துக்கு இருபுறமும் பொருந்தும் சித்திரத்தையலுள்ள பலவருணமான ஆடையையும் கொடுக்கவேண்டாமோ என்றா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கொள்ளையைக் கண்டு பிடிக்கவில்லையோ, அதைப் பங்கிடவேண்டாமோ, ஆளுக்கு இரண்டொரு பெண்களையும், சிசெராவுக்குக் கொள்ளையிட்ட பலவருணமான ஆடைகளையும், கொள்ளையிட்ட பலவருணமான சித்திரத் தையலாடைகளையும், கொள்ளையிட்டவர்களின் கழுத்துக்கு இருபுறமும் பொருந்தும் சித்திரத்தையலுள்ள பலவருணமான ஆடையையும் கொடுக்கவேண்டாமோ என்ற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ாவே, உம்மைப் பகைக்கிற யாவரும் இப்படியே அழியக்கடவர்கள்; யாவரும் இப்படியே அழியக்கடவர்கள்; அவரில் அன்புகூருகிறவர்களோ, வல்லமையோடே உதிக்கிற சூரியனைப்போல இருக்கக்கடவர்கள் என்று பாடினார்கள். பின்பு தேசம் நாற்பது வருஷம் அமைதலாயிரு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ாவே, உம்மைப் பகைக்கிற யாவரும் இப்படியே அழியக்கடவர்கள்; யாவரும் இப்படியே அழியக்கடவர்கள்; அவரில் அன்புகூருகிறவர்களோ, வல்லமையோடே உதிக்கிற சூரியனைப்போல இருக்கக்கடவர்கள் என்று பாடினார்கள். பின்பு தேசம் நாற்பது வருஷம் அமைதலா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4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 దినమున దెబోరాయు అబీనోయము కుమారుడైన బారాకును ఈ కీర్తన పా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ఇశ్రాయేలీయులలోయుద్ధశాలులు ధైర్యము కనుపరచిరి ప్రజలు సంతోషముగా సిద్ధపడిరి. యెహోవాను 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రాజులారా వినుడి, అధిపతులారా ఆలకించుడి యెహోవాకు గానము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ఇశ్రాయేలు దేవుడైన యెహోవాను కీర్తించెదను యెహోవా, నీవు శేయీరునుండి బయలుదేరినప్పుడు ఎదోము పొలము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యలుదేరినప్పుడు భూమి వణకెను, ఆకాశము నీళ్లను కురిపించెను మేఘములును వర్ష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సన్నిధిని కొండలలోనుండి ప్రవాహములు వచ్చెను ఇశ్రాయేలు దేవుడైన యెహోవాసన్నిధిని సీనాయి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ాహముల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నాతు కుమారుడైన షవ్గురు దినములలో యాయేలు దినములలో రాజమార్గములు ఎడారు లాయెను ప్రయాణస్థ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ట్టుత్రోవలలోనే నడి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ఇశ్రాయేలీయుల అధిపతులు లేకపోయిరి దెబోరా అను నేను రాకమునుపు ఇశ్రాయేలులో నేను తల్లిగా నుండకమును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లేకపోయ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ఇశ్రాయేలీయులు క్రొత్త దేవతలను కోరుకొనగా యుద్ధము ద్వారముల యొద్దకు వచ్చెను ఇశ్రాయేలీయ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లువదివేలమందికి ఒక కేడెమేగాని యీటెయేగాని కనబ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జనులలో ఇశ్రాయేలీయుల అధిపతులు సంతోషముగా సిద్ధపడిరి.వారియందు నాకు ప్రేమకలదు యెహోవాను 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తెల్లగాడిదల నెక్కువారలారా, తివాసులమీద కూర్చుండువారలారా, త్రోవలో నడుచువారలారా, ఈ సంగతి ప్ర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ట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ిలుకాండ్ర ధ్వనికి దూరముగా నుండువారు నీళ్లు చేదుకొను స్థలములలో నుండువారు యెహోవా నీతి క్రియ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టించెదరు ఇశ్రాయేలీయుల గ్రామములో ఆయన జరిగించు నీతి క్రియలను వారు ప్రకటించెదరు వినుటకై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ు ద్వారములలో కూ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దెబోరా, మేలుకొనుము, మేలుకొనుము దెబోరా, మేలుకొనుము, మేలుకొనుము బారాకూ, కీర్తన పాడుము అబీనో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ా, లెమ్ము చెరపట్టిన వారిని చెరపట్ట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ప్రజలవీరులలో శేషించినవారును కూడి వచ్చిరి శూరులలో యెహోవా నాకు సహాయము చేయ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మాలేకీయులలో కాపురమున్న ఎఫ్రాయిమీయు లును నీ తరువాత నీ జనులలో బెన్యామీనీయులును మాకీరు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ను జెబూలూనీయులనుండి నాయకదండము వహించు వారును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ఇశ్శాఖారీయులైన అధిపతులు దెబోరాతో కలిసి వచ్చిరి. ఇశ్శాఖారీయులును బారాకును అతివేగమున లోయలో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ొరబడిరి రూబేనీయుల కాలువలయొద్ద జనులకు గొప్ప హృదయాలోచనలు కల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ందల యీలలను వినుటకు నీ దొడ్లమధ్యను నీవేల నివసించితివి? రూబేనీయుల కాలువలయొద్ద జనులకు గొప్ప యోచన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గిలాదు యొర్దాను అద్దరిని నిలిచెను దానీయులు ఓడలదగ్గర ఏల నిలిచిరి? ఆషేరీయులు సముద్రతీరమున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ఖాతములయొద్ద ఏల నిలిచిర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జెబూలూనీయులు మరణభయము లేక ప్రాణము తృణీకరించుకొనిన జనము నఫ్తాలీయులు భూమి మెట్టలమీద ప్రాణము తృణీ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రాజులు వచ్చి యుద్ధముచేసిరి. మెగిద్దో కాలువలయొద్దనున్న తానాకులో కనాను రాజులు యుద్ధము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ెండి లాభము వారు తీసికొనలేదు నక్షత్రములు ఆకాశమునుండి యుద్ధముచేసెను నక్షత్రములు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గములలోనుండి సీసెరాతో యుద్ధము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కీషోను వాగువెంబడి పురాతనపు వాగైన కీషోను వెంబడి వారు కొట్టుకొనిపోయిరి. నా ప్రాణమా నీవు బలముపూ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గ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గుఱ్ఱముల డెక్కలు శూరులను త్రొక్కెను గుఱ్ఱములు ఎగసి యెగసి శూరులను త్రొక్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యెహోవా దూత యిట్లనెను మేరోజును శపించుడి దాని నివాసులమీద మహా శాపము నిలుపుడి యెహోవా సహాయమునకు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లేదు బలిష్ఠులతో కూడి యెహోవా సహాయమునకు వారు రా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కయీనీయుడైన హెబెరు భార్య యాయేలు స్త్రీలలో దీవెననొందును గుడారములలోనుండు స్త్రీలలో ఆమె దీవె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తడు దాహమడిగెను ఆమె పాలు తెచ్చియిచ్చెను సర్దారులకు తగిన పాత్రతో మీగడ దెచ్చియిచ్చెను ఆమె మే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 పట్టుకొ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పనివాని సుత్తెను కుడిచేత పట్టుకొని సీసెరాను కొట్టెను వాని తలను ఆమె పగులగొట్టెను ఆమె అతని త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ుత్తెతో కొట్టగా అది పగి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తడు ఆమె కాళ్లయొద్ద క్రుంగిపడి పరుండెను ఆమె కాళ్లయొద్ద క్రుంగిపడెను అతడు ఎక్కడ క్రుంగెనో అక్కడ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ిచ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సీసెరా తల్లి కిటికీలోనుండి చూచెను అల్లిక కిటికీలోనుండి చూచి కేకలు వేసెను రాక, అతని రథము తడవుచే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ల? అతని రథముల చక్రములు ఆలస్యముచేయ నే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ఆమెయొద్దనున్న వివేకముగల రాజకుమార్తెలు ఈలాగుననే ఉత్తరమిచ్చిరి. ఆమె తనకు తాను మర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ట్లనుకొనుచుండ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వారికి దొరకెను గదా? దోపుడుసొమ్ము పంచుకొను చున్నారు గదా? యోధులందరు తలాయొక స్త్రీని తీసికొం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ద్దరేసి స్త్రీలు వారికి దొరుకుదురు సీసెరాకు రంగువేయబడిన వస్త్రమొకటి దోపుడు సొమ్ముగా దొర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ంగువేయబడిన విచిత్ర వస్త్రమొకటి దోపుడుగా దొరకును రెండువైపుల రంగువేయబడిన విచిత్రమైన వస్త్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చుకొనినవారి మెడలకు తగిన వస్త్రమొకటి దొర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యెహోవా నీ శత్రువులందరు ఆలాగుననే నశిం చెదరు ఆయనను ప్రేమించువారు బలముతో ఉదయించు సూర్యుని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దురు అనిపాడిరి. తరువాత దేశము నలువది సంవత్సరములు నిమ్మళముగా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2026-10-20T02:26:23Z</dcterms:created>
  <dcterms:modified xsi:type="dcterms:W3CDTF">2026-10-20T02:26:23Z</dcterms:modified>
  <dc:title>న్యాయాధిపతులు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