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when Jesus was born in Bethlehem of Judaea in the days of Herod the king, behold, there came wise men from the east to Jerusale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when Jesus was born in Bethlehem of Judaea in the days of Herod the king, behold, there came wise men from the east to Jerusale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aying, Where is he that is born King of the Jews? for we have seen his star in the east, and are come to worship hi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aying, Where is he that is born King of the Jews? for we have seen his star in the east, and are come to worship hi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hen Herod the king had heard these things, he was troubled, and all Jerusalem with hi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he had gathered all the chief priests and scribes of the people together, he demanded of them where Christ should be bor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he had gathered all the chief priests and scribes of the people together, he demanded of them where Christ should be bor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said unto him, In Bethlehem of Judaea: for thus it is written by the prophe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you Bethlehem, in the land of Juda, are not the least among the princes of Juda: for out of you shall come a Governor, that shall rule my people Israe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you Bethlehem, in the land of Juda, are not the least among the princes of Juda: for out of you shall come a Governor, that shall rule my people Israel.]]></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Herod, when he had privately called the wise men, enquired of them diligently what time the star appeare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Herod, when he had privately called the wise men, enquired of them diligently what time the star appeare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sent them to Bethlehem, and said, Go and search diligently for the young child; and when all of you have found him, bring me word again, that I may come and worship him also.]]></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sent them to Bethlehem, and said, Go and search diligently for the young child; and when all of you have found him, bring me word again, that I may come and worship him als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sent them to Bethlehem, and said, Go and search diligently for the young child; and when all of you have found him, bring me word again, that I may come and worship him als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en they had heard the king, they departed; and, lo, the star, which they saw in the east, went before them, till it came and stood over where the young child wa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en they had heard the king, they departed; and, lo, the star, which they saw in the east, went before them, till it came and stood over where the young child wa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en they saw the star, they rejoiced with exceeding great joy.]]></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they were come into the house, they saw the young child with Mary his mother, and fell down, and worshipped him: and when they had opened their treasures, they presented unto him gifts; gold, and frankincense and myrr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they were come into the house, they saw the young child with Mary his mother, and fell down, and worshipped him: and when they had opened their treasures, they presented unto him gifts; gold, and frankincense and myrr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they were come into the house, they saw the young child with Mary his mother, and fell down, and worshipped him: and when they had opened their treasures, they presented unto him gifts; gold, and frankincense and myrr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being warned of God in a dream that they should not return to Herod, they departed into their own country another wa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being warned of God in a dream that they should not return to Herod, they departed into their own country another wa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when they were departed, behold, the angel of the Lord appears to Joseph in a dream, saying, Arise, and take the young child and his mother, and flee into Egypt, and be you there until I bring you word: for Herod will seek the young child to destroy hi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when they were departed, behold, the angel of the Lord appears to Joseph in a dream, saying, Arise, and take the young child and his mother, and flee into Egypt, and be you there until I bring you word: for Herod will seek the young child to destroy hi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when they were departed, behold, the angel of the Lord appears to Joseph in a dream, saying, Arise, and take the young child and his mother, and flee into Egypt, and be you there until I bring you word: for Herod will seek the young child to destroy hi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en he arose, he took the young child and his mother by night, and departed into Egyp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en he arose, he took the young child and his mother by night, and departed into Egyp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as there until the death of Herod: that it might be fulfilled which was spoken of the Lord by the prophet, saying, Out of Egypt have I called my s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as there until the death of Herod: that it might be fulfilled which was spoken of the Lord by the prophet, saying, Out of Egypt have I called my s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Herod, when he saw that he was mocked of the wise men, was exceeding angry, and sent forth, and slew all the children that were in Bethlehem, and in all the coasts thereof, from two years old and under, according to the time which he had diligently enquired of the wise me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Herod, when he saw that he was mocked of the wise men, was exceeding angry, and sent forth, and slew all the children that were in Bethlehem, and in all the coasts thereof, from two years old and under, according to the time which he had diligently enquired of the wise me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Herod, when he saw that he was mocked of the wise men, was exceeding angry, and sent forth, and slew all the children that were in Bethlehem, and in all the coasts thereof, from two years old and under, according to the time which he had diligently enquired of the wise me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was fulfilled that which was spoken by Jeremy the prophet, saying,]]></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was fulfilled that which was spoken by Jeremy the prophet, saying,]]></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In Rama was there a voice heard, lamentation, and weeping, and great mourning, Rachel weeping for her children, and would not be comforted, because they are no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when Herod was dead, behold, an angel of the Lord appears in a dream to Joseph in Egyp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Saying, Arise, and take the young child and his mother, and go into the land of Israel: for they are dead which sought the young child's lif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Saying, Arise, and take the young child and his mother, and go into the land of Israel: for they are dead which sought the young child's lif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arose, and took the young child and his mother, and came into the land of Israel.]]></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when he heard that Archelaus did reign in Judaea in the room of his father Herod, he was afraid to go thither: notwithstanding, being warned of God in a dream, he turned aside into the parts of Galile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when he heard that Archelaus did reign in Judaea in the room of his father Herod, he was afraid to go thither: notwithstanding, being warned of God in a dream, he turned aside into the parts of Galile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when he heard that Archelaus did reign in Judaea in the room of his father Herod, he was afraid to go thither: notwithstanding, being warned of God in a dream, he turned aside into the parts of Galile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came and dwelt in a city called Nazareth: that it might be fulfilled which was spoken by the prophets, He shall be called a Nazaren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came and dwelt in a city called Nazareth: that it might be fulfilled which was spoken by the prophets, He shall be called a Nazaren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05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த்தேயு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ஏரோது ராஜாவின் நாட்களில் யூதேயாவிலுள்ள பெத்லகேமிலே இயேசு பிறந்தபொழுது, கிழக்கி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ஸ்திரிகள் எருசலேமுக்கு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யூதருக்கு ராஜாவாகப் பிறந்திருக்கிறவர் எங்கே? கிழக்கிலே அவருடைய நட்சத்திரத்தைக் கண்டு, அவ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ந்து கொள்ள வந்தோ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ஏரோதுராஜா அதைக் கேட்டபொழுது, அவனும் அவனோடுகூட எருசலேம் நகரத்தார் அனைவரும் கல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ன் பிரதான ஆசாரியர் ஜனத்தின் வேதபாரகர் எல்லாரையும் கூடி வரச்செய்து: கிறிஸ்துவானவர் எ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ர் என்று அவர்களிடத்தில் வி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தற்கு அவர்கள்: யூதேயாவிலுள்ள பெத்லகேமிலே பிறப்பார்; அதேனெ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யூதேயா தேசத்திலுள்ள பெத்லகேமே, யூதாவின் பிரபுக்களில் நீ சிறியதல்ல; என் ஜனமாகிய இஸ்ரவேலை ஆ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பு உன்னிடத்தில் இருந்து புறப்படுவார் என்று, தீர்க்கதரிசியினால் எழுதப்பட்டிருக்கிறது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ஏரோது, சாஸ்திரிகளை ரகசியமாய் அழைத்து, நட்சத்திரம் காணப்பட்ட காலத்தைக் கு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த்தில் திட்டமாய் விசா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ங்கள் போய், பிள்ளையைக்குறித்துத் திட்டமாய் விசாரியுங்கள்; நீங்கள் அதைக் கண்டபின்பு, நா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அதைப் பணிந்து கொள்ளும்படி எனக்கு அறிவியுங்கள் என்று சொல்லி, அவர்களைப் பெத்லகே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ராஜா சொன்னதை அவர்கள் கேட்டுப் போகையில், இதோ, அவர்கள் கிழக்கிலே கண்ட நட்சத்திரம் பிள்ளை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லத்திற்குமேல் வந்து நிற்கும்வரைக்கும் அவர்களுக்குமுன் செ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கள் அந்த நட்சத்திரத்தை கண்ட போது, மிகுந்த ஆனந்த சந்தோஷமடை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ர்கள் அந்த வீட்டுக்குள் பிரவேசித்து, பிள்ளையையும் அதின் தாயாகிய மரியாளையும்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ஷ்டாங்கமாய் விழுந்து அதைப் பணிந்துகொண்டு, தங்கள் பொக்கிஷங்களைத் திறந்து, பொன்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வர்க்கத்தையும் வெள்ளைப்போளத்தையும் அதற்குக் காணிக்கையாக 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ன்பு, அவர்கள் ஏரோதினிடத்திற்குத் திரும்பிப் போகவேண்டாம் என்று சொப்பனத்தில் தேவ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ச்சரிக்கப்பட்டு, வேறு வழியாய்த் தங்கள் தேசத்திற்குத் திரும்பி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கள் போனபின்பு, கர்த்தருடைய தூதன் சொப்பனத்தில் யோசேப்புக்குக் காணப்பட்டு: ஏரோது பிள்ளை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செய்யத் தேடுவான்; ஆதலால் நீ எழுந்து, பிள்ளையையும் அதின் தாயையும் கூட்டிக்கொண்டு எகிப்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ப்போய், நான் உனக்குச் சொல்லும் வரைக்கும் அங்கேயே இ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ன் எழுந்து, இரவிலே பிள்ளையையும் அதின் தாயையும் கூட்டிக்கொண்டு, எகிப்துக்குப் புறப்பட்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ஏரோதின் மரணபரியந்தம் அங்கே இருந்தான். எகிப்திலிருந்து என்னுடைய குமாரனை வரவழைத்தே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யின் மூலமாய்க் கர்த்தரால் உரைக்கப்பட்டது நிறைவேறும்படி இப்படி ந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ஏரோது தான் சாஸ்திரிகளால் வஞ்சிக்கப்பட்டதைக் கண்டு, மிகுந்த கோபமடைந்து, ஆட்களை அனு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சாஸ்திரிகளிடத்தில் திட்டமாய் விசாரித்த காலத்தின்படியே, பெத்லகேமிலும் அதின்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களிலுமிருந்த இரண்டு வயதுக்குட்பட்ட எல்லா ஆண்பிள்ளைகளையும் கொலை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லம்பலும் அழுகையும் மிகுந்த துக்கங்கொண்டாடலுமாகிய கூக்குரல் ராமாவிலே கேட்கப்பட்டது; ராகேல்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களுக்காக அழுது, அவைகள் இல்லாதபடியால் ஆறுதலடையாதிருக்கிறா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எரேமியா தீர்க்கதரிசியினால் உரைக்கப்பட்டது அப்பொழுது நிறைவேறி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ஏரோது இறந்தபின்பு, கர்த்தருடைய தூதன் எகிப்திலே யோசேப்புக்கு சொப்பனத்தில் காண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 எழுந்து, பிள்ளையையும் அதின் தாயையும் கூட்டிக்கொண்டு இஸ்ரவேல் தேசத்துக்குப் போ; பிள்ளை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ணனை வாங்கத்தேடினவர்கள் இறந்து போனா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ன் எழுந்து, பிள்ளையையும் அதின் தாயையும் கூட்டிக்கொண்டு இஸ்ரவேல் தேசத்துக்கு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ஆகிலும், அர்கெலாயு தன் தகப்பனாகிய ஏரோதின் பட்டத்துக்கு வந்து, யூதேயாவில் அரசாளுகிறா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விப்பட்டு, அங்கே போகப் பயந்தான். அப்பொழுது அவன் சொப்பனத்தில் தேவனால் எச்சரிக்கப்பட்டு, க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டின் புறங்களிலே விலகி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நாசரேத்து என்னும் ஊரிலே வந்து வாசம் பண்ணினான். நசரேயன் என்னப்படுவார் என்று, தீர்க்கதரிசி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க்கப்பட்டது நிறைவேறும்படி இப்படி ந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2026-10-21T01:56:20Z</dcterms:created>
  <dcterms:modified xsi:type="dcterms:W3CDTF">2026-10-21T01:56:20Z</dcterms:modified>
  <dc:title>மத்தேயு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