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 ஜனங்களையும் தம்முடைய சீஷர்களையும் தம்மிடத்தில் அழைத்து: ஒருவன் என் பின்னே வர விரும்பினால், அவன் தன்னைத்தான் வெறுத்து, தன் சிலுவையை எடுத்துக்கொண்டு என்னைப் பின்பற்ற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 ஜனங்களையும் தம்முடைய சீஷர்களையும் தம்மிடத்தில் அழைத்து: ஒருவன் என் பின்னே வர விரும்பினால், அவன் தன்னைத்தான் வெறுத்து, தன் சிலுவையை எடுத்துக்கொண்டு என்னைப் பின்பற்ற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் ஜீவனை இரட்சிக்க விரும்புகிறவன் அதை இழந்துபோவான், என்னிமித்தமாகவும் சுவிசேஷத்தினிமித்தமாகவும் தன் ஜீவனை இழந்து போகிறவன் அதை இரட்சித்துக்கொள்ள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் ஜீவனை இரட்சிக்க விரும்புகிறவன் அதை இழந்துபோவான், என்னிமித்தமாகவும் சுவிசேஷத்தினிமித்தமாகவும் தன் ஜீவனை இழந்து போகிறவன் அதை இரட்சித்துக்கொள்ள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ன் உலகம் முழுவதையும் ஆதாயப்படுத்திக்கொண்டாலும், தன் ஜீவனை நஷ்டப்படுத்தினால் அவனுக்கு லாபம் என்ன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நாட்களிலே திரளான ஜனங்கள் கூடிவந்திருக்கையில், அவர்கள் சாப்பிடுகிறதற்கு ஒன்றுமில்லாதபோது, இயேசு தம்முடைய சீஷரை அழைத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நாட்களிலே திரளான ஜனங்கள் கூடிவந்திருக்கையில், அவர்கள் சாப்பிடுகிறதற்கு ஒன்றுமில்லாதபோது, இயேசு தம்முடைய சீஷரை அழை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னுஷன் தன் ஜீவனுக்கு ஈடாக என்னத்தைக் கொடுப்பான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ாகப் பரிதபிக்கிறேன், இவர்கள் இப்பொழுது என்னிடத்தில் தங்கியிருந்த மூன்று நாளாய்ச் சாப்பிட ஒன்றுமில்லாதிருக்கிறார்கள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ாகப் பரிதபிக்கிறேன், இவர்கள் இப்பொழுது என்னிடத்தில் தங்கியிருந்த மூன்று நாளாய்ச் சாப்பிட ஒன்றுமில்லாதிருக்கிறார்கள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ில் சிலர் தூரத்திலிருந்து வந்தவர்களாகையால், நான் இவர்களைப் பட்டினியாய் வீட்டிற்கு அனுப்பிவிட்டால் வழியில் சோர்ந்து போவார்களே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ில் சிலர் தூரத்திலிருந்து வந்தவர்களாகையால், நான் இவர்களைப் பட்டினியாய் வீட்டிற்கு அனுப்பிவிட்டால் வழியில் சோர்ந்து போவார்களே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ுடைய சீஷர்கள்: இந்த வனாந்தரத்திலே ஒருவன் எங்கேயிருந்து அப்பங்களைக் கொண்டுவந்து இத்தனை பேர்களைத் திருப்தியாக்கக்கூடு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ுடைய சீஷர்கள்: இந்த வனாந்தரத்திலே ஒருவன் எங்கேயிருந்து அப்பங்களைக் கொண்டுவந்து இத்தனை பேர்களைத் திருப்தியாக்கக்கூடு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: உங்களிடத்தில் எத்தனை அப்பங்கள் உண்டு என்று கேட்டார். அவர்கள்: ஏழு அப்பங்கள் உண்டு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சிறு மீன்களும் அவர்களிடத்தில் இருந்தது; அவர் அவைகளையும் ஆசீர்வதித்து அவர்களுக்குப் பரிமாறும்படி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சிறு மீன்களும் அவர்களிடத்தில் இருந்தது; அவர் அவைகளையும் ஆசீர்வதித்து அவர்களுக்குப் பரிமாறும்படி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ப்பிட்டவர்கள் ஏறக்குறைய நாலாயிரம் பேராயிருந்தார்கள். பின்பு அவர் அவர்களை அனுப்பிவ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ர் தம்முடைய சீஷரோடேகூடப் படவில் ஏறி, தல்மனூத்தாவின் எல்லைகளில் வ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ரிசேயர் வந்து அவரோடே தர்க்கிக்கத்தொடங்கி, அவரைச் சோதிக்கும்படி, வானத்திலிருந்து ஒரு அடையாளத்தைக் காண்பிக்கவேண்டும் என்று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ரிசேயர் வந்து அவரோடே தர்க்கிக்கத்தொடங்கி, அவரைச் சோதிக்கும்படி, வானத்திலிருந்து ஒரு அடையாளத்தைக் காண்பிக்கவேண்டும் என்று கே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வியில் பெருமூச்சுவிட்டு: இந்தச் சந்ததியார் அடையாளம் தேடுகிறதென்ன? இந்தச் சந்ததியாருக்கு ஒரு அடையாளமும் கொடுக்கப்படுவதில்லையென்று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வியில் பெருமூச்சுவிட்டு: இந்தச் சந்ததியார் அடையாளம் தேடுகிறதென்ன? இந்தச் சந்ததியாருக்கு ஒரு அடையாளமும் கொடுக்கப்படுவதில்லையென்று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விட்டு மறுபடியும் படவில் ஏறி, அக்கரைக்குப் போ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ஷர்கள் அப்பங்களைக் கொண்டுவர மறந்துபோனார்கள்; படவிலே அவர்களிடத்தில் ஒரு அப்பமாத்திர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ஷர்கள் அப்பங்களைக் கொண்டுவர மறந்துபோனார்கள்; படவிலே அவர்களிடத்தில் ஒரு அப்பமாத்திர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பரிசேயருடைய புளித்தமாவைக்குறித்தும் ஏரோதின் புளித்தமாவைக்குறித்தும் எச்சரிக்கையாயிருங்கள் என்று கற்ப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பரிசேயருடைய புளித்தமாவைக்குறித்தும் ஏரோதின் புளித்தமாவைக்குறித்தும் எச்சரிக்கையாயிருங்கள் என்று கற்பி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கள்: நம்மிடத்தில் அப்பங்கள் இல்லாதபடியால் இப்படிச் சொல்லுகிறார் என்று தங்களுக்குள்ளே யோசனைபண்ண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அறிந்து, அவர்களை நோக்கி: உங்களிடத்தில் அப்பங்கள் இல்லாதபடியினால் நீங்கள் யோசனைபண்ணுகிறதென்ன? இன்னும் சிந்தியாமலும் உணராமலும் இருக்கிறீர்களா? இன்னும் உங்கள் இருதயம் கடினமாயிருக்கிறத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அறிந்து, அவர்களை நோக்கி: உங்களிடத்தில் அப்பங்கள் இல்லாதபடியினால் நீங்கள் யோசனைபண்ணுகிறதென்ன? இன்னும் சிந்தியாமலும் உணராமலும் இருக்கிறீர்களா? இன்னும் உங்கள் இருதயம் கடினமாயிருக்கிறத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ுக்கு கண்களிருந்தும் காணாதிருக்கிறீர்களா? காதுகளிருந்தும் கேளாதிருக்கிறீர்களா? நினைவுகூராமலுமிருக்கிறீர்கள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ஐந்து அப்பங்களை ஐயாயிரம் பேருக்குப் பங்கிட்டபோது, மீதியான துணிக்கைகளை எத்தனை கூடை நிறைய எடுத்தீர்கள் என்று கேட்டார். பன்னிரண்டு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ஐந்து அப்பங்களை ஐயாயிரம் பேருக்குப் பங்கிட்டபோது, மீதியான துணிக்கைகளை எத்தனை கூடை நிறைய எடுத்தீர்கள் என்று கேட்டார். பன்னிரண்டு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ஏழு அப்பங்களை நாலாயிரம் பேருக்குப் பங்கிட்டபோது, மீதியான துணிக்கைகளை எத்தனை கூடை நிறைய எடுத்தீர்கள் என்று கேட்டார். ஏழு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ஏழு அப்பங்களை நாலாயிரம் பேருக்குப் பங்கிட்டபோது, மீதியான துணிக்கைகளை எத்தனை கூடை நிறைய எடுத்தீர்கள் என்று கேட்டார். ஏழு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ீங்கள் உணராதிருக்கிறது எப்படி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பெத்சாயிதா ஊருக்கு வந்தார்; அப்பொழுது ஒரு குருடனை அவரிடத்தில் கொண்டுவந்து, அவனைத் தொடும்படி அவரை வேண்டிக்கொண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பெத்சாயிதா ஊருக்கு வந்தார்; அப்பொழுது ஒரு குருடனை அவரிடத்தில் கொண்டுவந்து, அவனைத் தொடும்படி அவரை வேண்டிக்கொ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குருடனுடைய கையைப்பிடித்து, அவனைக் கிராமத்துக்கு வெளியே அழைத்துக்கொண்டுபோய், அவன் கண்களில் உமிழ்ந்து, அவன்மேல் கைகளை வைத்து எதையாகிலும் காண்கிறாயா என்று கே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குருடனுடைய கையைப்பிடித்து, அவனைக் கிராமத்துக்கு வெளியே அழைத்துக்கொண்டுபோய், அவன் கண்களில் உமிழ்ந்து, அவன்மேல் கைகளை வைத்து எதையாகிலும் காண்கிறாயா என்று கே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ஏறிட்டுப்பார்த்து: நடக்கிற மனுஷரை மரங்களைப்போல் காண்கிற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ர் மறுபடியும் அவன் கண்களின்மேல் கைகளை வைத்து, அவனை ஏறிட்டுப்பார்க்கும்படி செய்தார்; அப்பொழுது அவன் சொஸ்தமடைந்து, யாவரையும் தெளிவாய்க் கண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ர் மறுபடியும் அவன் கண்களின்மேல் கைகளை வைத்து, அவனை ஏறிட்டுப்பார்க்கும்படி செய்தார்; அப்பொழுது அவன் சொஸ்தமடைந்து, யாவரையும் தெளிவாய்க் க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நோக்கி: நீ கிராமத்தில் பிரவேசியாமலும், கிராமத்தில் இதை ஒருவருக்கும் சொல்லாமலும், இரு என்று சொல்லி, அவனை வீட்டிற்கு அனுப்பிவி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இயேசுவும் அவருடைய சீஷர்களும் புறப்பட்டு, பிலிப்புச் செசரியா பட்டணத்தைச் சேர்ந்த கிராமங்களுக்குப் போனார்கள். வழியிலே அவர் தம்முடைய சீஷ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இயேசுவும் அவருடைய சீஷர்களும் புறப்பட்டு, பிலிப்புச் செசரியா பட்டணத்தைச் சேர்ந்த கிராமங்களுக்குப் போனார்கள். வழியிலே அவர் தம்முடைய சீஷ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சிலர் உம்மை யோவான்ஸ்நானன் என்றும், சிலர் எலியா என்றும், வேறு சிலர்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சிலர் உம்மை யோவான்ஸ்நானன் என்றும், சிலர் எலியா என்றும், வேறு சிலர்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ர்: நீங்கள் என்னை யாரென்று சொல்லுகிறீர்கள் என்று கேட்டார். பேதுரு பிரதியுத்தரமாக: நீர் கிறிஸ்து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ர்: நீங்கள் என்னை யாரென்று சொல்லுகிறீர்கள் என்று கேட்டார். பேதுரு பிரதியுத்தரமாக: நீர் கிறிஸ்த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தம்மைக்குறித்து ஒருவருக்கும் சொல்லாதபடிக்கு அவர்களுக்கு உறுதியாய்க் கட்டளையிட்ட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வார்த்தையை அவர் தாரளமாகச் சொன்னார். அப்பொழுது, பேதுரு அவரைத் தனியே அழைத்துக்கொண்டுபோய், அவரைக் கடிந்துகொள்ளத் தொடங்க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ிரும்பித் தம்முடைய சீஷரைப் பார்த்து, பேதுருவை நோக்கி: எனக்குப் பின்னாகப்போ, சாத்தானே, நீ தேவனுக்கேற்றவைகளைச் சிந்தியாமல் மனுஷருக்கு ஏற்றவைகளைச் சிந்திக்கிறாய் என்று சொல்லி அவனைக் கடிந்துகொண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ிரும்பித் தம்முடைய சீஷரைப் பார்த்து, பேதுருவை நோக்கி: எனக்குப் பின்னாகப்போ, சாத்தானே, நீ தேவனுக்கேற்றவைகளைச் சிந்தியாமல் மனுஷருக்கு ஏற்றவைகளைச் சிந்திக்கிறாய் என்று சொல்லி அவனைக் கடிந்துகொண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রপর তিনি শিষ্যদেব সঙ্গে অন্যান্য লোকদেরও নিজের কাছে ডেকে বললেন, ‘কেউ যদি আমার সঙ্গে আসতে চায়.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নিজেকে অস্বীকার করুক এবং তার নিজের ক্রুশ তুলে নিয়ে আমার অনুসারী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ারণ কেউ যদি নিজের প্রাণ রক্ষা করতে চায় তবে সে তা হারাবে; কিন্তু কেউ যদি আমার এবং সুসমাচ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নিজের প্রাণ হারায় তবে তার জীবন চিরস্থায়ী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মানুষ যদি নিজের জীবন হারিয়ে সমস্ত জগত্ লাভ করে তবে তার কি লা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দিনগুলিতে আবার একবার অনেক লোকের ভীড় হল৷ তাদের কাছে খাবার ছিল না, তাই তিনি তাঁর শিষ্যদের 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ংবা মানুষ তার প্রাণের বিনিময়ে কি দি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‘এই লোকদের জন্য আমার মমতা হচ্ছে, কারণ এরা আজ তিনদিন ধরে আমার কাছে রয়েছে, এদের কাছে কিছু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়ে কেউ এই ব্যভিচারী ও পাপীদের যুগে আমাকে এবং আমার শিক্ষাকে লজ্জার বিষয় মনে করে, মানবপুত্র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িতার মহিমায় মহিমান্বিত হয়ে পবিত্র স্বর্গদূতদের সঙ্গে ফিরে আসবেন, তখন তিনিও সেই লোকে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াবোধ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আমি এদের ক্ষুধার্ত ও অভুক্ত অবস্থায় বাড়ি পাঠাই, তবে এরা রাস্তায় অজ্ঞান হয়ে পড়বে৷ এ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েউ কেউ আবার বহু দূর থেকে এস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শিষ্যেরা এর উত্তরে বললেন, ‘এই জনমানবহীন জায়গায় আমরা কোথা থেকে এতগুলো লোকের খাবার জোগ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িনি তাদের জিজ্ঞাসা করলেন, ‘তোমাদের কখানা রুটি আছে?’ তারা বলল, ‘সাতখা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তিনি লোকেদের মাটিতে বসতে আদেশ দিলেন৷ পরে সেই সাতটা রুটি তুলে নিয়ে ঈশ্বরকে ধন্যবাদ দিয়ে র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লোকে টুকরো টুকরো করে পরিবেশনের জন্য শিষ্যদের হাতে তুলে দিলেন৷ তাঁরাও লোকদের মধ্যে পরিবেশন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দের কাছে কতগুলো ছোট মাছ ছিল; তিনি সেগুলোর জন্যও ঈশ্বরকে ধন্যবাদ দিয়ে শিষ্যদের বললেন, ‘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েশন কর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রা খেয়ে তৃপ্তি পেল৷ অবশিষ্ট টুকরো দিয়ে তারা সাতটি ঝুড়ি ভর্তি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দিন প্রায় চার হাজার লোক খেয়েছিল৷ এরপর তিনি তাদের বাড়ি পাঠিয়ে দ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সঙ্গে সঙ্গে তিনি শিষ্যদের নিয়ে নৌকা করে দল্মনুথা অঞ্চলে চল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রে সেখানে ফরীশীরা এসে যীশুর সঙ্গে তর্ক জুড়ে দিল৷ তাঁর কাছে আকাশ থেকে কোন অলৌকিক চিহ্ন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ল৷ তাদের উদ্দেশ্য ছিল তাঁকে পরীক্ষা ক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িনি দীর্ঘ নিঃশ্বাস ছেড়ে বললেন, ‘এই যুগের লোকরা কেন অলৌকিক চিহ্ন দেখতে চায়?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 বলছি কোন অলৌকিক চিহ্ন এই লোকদের দেখানো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িনি তাদের ছেড়ে নৌকা করেহ্রদের অপর পা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শিষ্যেরা রুটি আনতে ভুলে গিয়েছিলেন: নৌকায় তাদের কাছে কেবল একখানা রুটি ছাড়া আর কোন র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তিনি তাদের সতর্ক করে দিয়ে বললেন, ‘সাবধান! তোমরা হেরোদ এবং ফরীশীদের খামিরের বিষয়ে সাব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তাঁরা নিজেদের মধ্যে আলোচনা করতে লাগলেন, ‘আমাদের কাছে কোন রুটি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ঁরা যা বলছেন, তা বুঝতে পেরে যীশু বললেন, ‘তোমাদের রুটি নেই বলে কেন আলোচনা করছ? তোমরা এখনও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 না বা বোঝ না, তোমাদের মন কি এতই কঠি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চোখ থাকতে কি তোমরা দেখতে পাও না? কান থাকতে কি শুনতে পাও না? আর তোমাদের কি মনেও পড়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খন আমি পাঁচ হাজার লোকের মধ্যে পাঁচটি রুটি টুকরো করে দিয়েছিলাম: তখন তোমরা কত টুকরি উদ্বৃত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র টুকরো কুড়িয়ে নিয়েছিলে?’ তাঁরা বললেন, ‘বারো টু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ীশু আবার বললেন, ‘আমি যখন সাতটা রুটি চার হাজার লোকের মধ্যে টুকরো করে দিয়েছিলাম তখন কত টু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বৃত্ত রুটির টুকরো তোমরা তুলে নিয়েছিলে?’ তাঁরা বললেন, ‘সাত টু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তিনি তাঁদের বললেন, ‘তোমরা কি এখনও বুঝতে পারছ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তাঁরা বৈত্‌সৈদায় এলেন: আর লোকরা তাঁর কাছে একটা অন্ধ লোককে নিয়ে এসে মিনতি করল যাত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স্পর্শ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তিনি অন্ধ লোকটির হাত ধরে তাকে গ্রামের বাইরে নিয়ে গেলেন৷ তিনি লোকটির চোখে খানিকটা থুথ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িয়ে তার ওপরে হাত রেখে জিজ্ঞেস করলেন, ‘তুমি কি কিছু দেখতে পাচ্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 চোখ তুলে চেয়ে বলল, ‘আমি মানুষ দেখতে পাচ্ছি; গাছের মত দেখতে, তারা ঘুরে বেড়া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তিনি আবার তার চোখের ওপর হাত রাখলেন৷ এইবার লোকটি চোখ বড় বড় করে তাকাল৷ তার দৃষ্টি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ভাবে ফিরে পেল এবং সবকিছু স্পষ্টভাবে দেখতে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তিনি তাকে বাড়ি পাঠিয়ে দিয়ে বললেন, ‘এই গ্রামে য়েও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পর যীশু এবং তাঁর শিষ্যরা সেখান থেকে কৈসরিযা ফিলিপীয় অঞ্চলে চলে গেলেন৷ রাস্তার মধ্য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শিষ্যদের জিজ্ঞাসা করলেন, ‘আমি কে, এ বিষয়ে লোকের কি ব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ঁরা বললেন, ‘অনেকে বলে আপনি, ‘বাপ্তিস্মদাতা য়োহন৷ কেউ কেউ বলে, আপনি এলীয়৷ আবার কেউ কেউ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ভাববাদীদের মধ্যে একজ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তিনি তাঁদের জিজ্ঞাসা করলেন, ‘কিন্তু তোমরা কি বল, আমি কে?’ পিতর তাঁকে বললেন, ‘আপন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তিনি তাঁদের সাবধান করে দিয়ে বললেন, ‘তোমরা এ কথা কাউকে বল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রপর তিনি তাঁদের এই শিক্ষা দিতে শুরু করলেন য়ে, মানবপুত্রকে অনেক দুঃখ ভোগ করতে হবে এবং বয়স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 নেতারা, প্রধান যাজক ও ব্যবস্থার শিক্ষকরা তাঁকে প্রত্যাখ্যান করবে, হত্যা করবে এবং মৃত্য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দিন পর তিনি আবার বেঁচে উঠ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ই কথা তিনি তাঁদের স্পষ্টভাবে বললেন, তাতে পিতর তাঁকে একপাশে নিয়ে গিয়ে অনুয়োগ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যীশু তাঁর শিষ্যদের দিকে মুখ ফিরিয়ে পিতরকে ধমক দিয়ে বললেন, ‘আমার সামনে থেকে দূর হ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য়তান! কারণ তুমি ঈশ্বরের ইচ্ছার সমাদর করছ না; তুমি মানুষের মতোই ভেবে এই কথা বল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2026-10-20T00:41:56Z</dcterms:created>
  <dcterms:modified xsi:type="dcterms:W3CDTF">2026-10-20T00:41:56Z</dcterms:modified>
  <dc:title>মার্ক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