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presProps" Target="presProps.xml"/>
  <Relationship Id="rId65" Type="http://schemas.openxmlformats.org/officeDocument/2006/relationships/viewProps" Target="viewProps.xml"/>
  <Relationship Id="rId6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ஏழைகளை வழக்கிலே தோற்கப்பண்ணவும், என் ஜனத்தில் சிறுமையானவர்களின் நியாயத்தைப் புரட்டவும், விதவைகளைச் சூறையாடவும், திக்கற்ற பிள்ளைகளைக் கொள்ளையிடவும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நியாயமான தீர்ப்புகளைச் செய்கிறவர்களுக்கும், கொடுமையான கட்டளைகளை எழுதுகிறவர்களுக்கும் ஐயோ!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நியாயமான தீர்ப்புகளைச் செய்கிறவர்களுக்கும், கொடுமையான கட்டளைகளை எழுதுகிறவர்களுக்கும் ஐயோ!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நியாயமான தீர்ப்புகளைச் செய்கிறவர்களுக்கும், கொடுமையான கட்டளைகளை எழுதுகிறவர்களுக்கும் ஐயோ!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ிசாரிப்பின் நாளிலும், தூரத்திலிருந்து வரும் பாழ்க்கடிப்பின் நாளிலும் நீங்கள் என்னசெய்வீர்கள்? உதவிபெறும்படி யாரிடத்தில் ஓடுவீர்கள்? உங்கள் மகிமையை எங்கே வைத்து விடுவீர்கள்?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ிசாரிப்பின் நாளிலும், தூரத்திலிருந்து வரும் பாழ்க்கடிப்பின் நாளிலும் நீங்கள் என்னசெய்வீர்கள்? உதவிபெறும்படி யாரிடத்தில் ஓடுவீர்கள்? உங்கள் மகிமையை எங்கே வைத்து விடுவீர்கள்?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ட்டுண்டவர்களின்கீழ் முடங்கினாலொழிய கொலைசெய்யப்பட்டவர்களுக்குள் விழுவார்கள்; இவையெல்லாவற்றிலும் அவருடைய கோபம் ஆறாமல், இன்னும் அவருடைய கை நீட்டினபடியே இருக்கிற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ட்டுண்டவர்களின்கீழ் முடங்கினாலொழிய கொலைசெய்யப்பட்டவர்களுக்குள் விழுவார்கள்; இவையெல்லாவற்றிலும் அவருடைய கோபம் ஆறாமல், இன்னும் அவருடைய கை நீட்டினபடியே இருக்கிற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 கோபத்தின் கோலாகிய அசீரியனுக்கு ஐயோ! அவன் கையிலிருக்கிறது என் சினத்தின் தண்டாயுத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பக்தியான ஜனங்களுக்கு விரோதமாய் நான் அவனை அனுப்பி, எனக்குக் கோபமூட்டின ஜனத்தைக்கொள்ளையிடவும், சூறையாடவும், அதை வீதிகளின் சேற்றைப்போல் மிதித்துப்போடவும் அவனுக்குக் கட்டளைகொடுப்ப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பக்தியான ஜனங்களுக்கு விரோதமாய் நான் அவனை அனுப்பி, எனக்குக் கோபமூட்டின ஜனத்தைக்கொள்ளையிடவும், சூறையாடவும், அதை வீதிகளின் சேற்றைப்போல் மிதித்துப்போடவும் அவனுக்குக் கட்டளைகொடுப்ப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ோ அப்படி எண்ணுகிறதுமில்லை, அவன் இருதயம் அப்படிப்பட்டதை நினைக்கிறதுமில்லை; அநேகம் ஜாதிகளை அழிக்கவும் சங்கரிக்கவுமே தன் மனதிலே நினைவுகொள்ளுகி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ோ அப்படி எண்ணுகிறதுமில்லை, அவன் இருதயம் அப்படிப்பட்டதை நினைக்கிறதுமில்லை; அநேகம் ஜாதிகளை அழிக்கவும் சங்கரிக்கவுமே தன் மனதிலே நினைவுகொள்ளுகி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: என் பிரபுக்கள் அனைவரும் ராஜாக்களல்லவோ?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ல்னோ பட்டணம் கர்கேமிசைப்போலானதில்லையோ? ஆமாத் அர்பாத்தைப்போலானதில்லையோ? சமாரியா தமஸ்குவைப்போலானதில்லையோ?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ருசலேமையும் சமாரியாவையும் பார்க்கிலும் விசேஷித்த சிலைகளுள்ள விக்கிரக ராஜ்யங்களை என் கை கண்டுபிடித்திருக்க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ருசலேமையும் சமாரியாவையும் பார்க்கிலும் விசேஷித்த சிலைகளுள்ள விக்கிரக ராஜ்யங்களை என் கை கண்டுபிடித்திருக்க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சமாரியாவுக்கும், அதின் விக்கிரகங்களுக்கும் செய்ததுபோல், எருசலேமுக்கும் அதின் விக்கிரகங்களுக்கும் செய்யாமலிருப்பேனோ என்று சொல்லுகி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சமாரியாவுக்கும், அதின் விக்கிரகங்களுக்கும் செய்ததுபோல், எருசலேமுக்கும் அதின் விக்கிரகங்களுக்கும் செய்யாமலிருப்பேனோ என்று சொல்லுகி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தால்: ஆண்டவர் சீயோன் மலையிலும் எருசலேமிலும் தமது செயலையெல்லாம் முடித்திருக்கும்போது, அசீரிய ராஜாவினுடைய பெருமையான நெஞ்சின் வினையையும் அவன் கண்களின் மேட்டிமையான பார்வையையும் நான் விசாரிப்பேன் என்கி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தால்: ஆண்டவர் சீயோன் மலையிலும் எருசலேமிலும் தமது செயலையெல்லாம் முடித்திருக்கும்போது, அசீரிய ராஜாவினுடைய பெருமையான நெஞ்சின் வினையையும் அவன் கண்களின் மேட்டிமையான பார்வையையும் நான் விசாரிப்பேன் என்கி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: என் கையின் பெலத்தினாலும், என் ஞானத்தினாலும் இதைச்செய்தேன்; நான் புத்திமான், நான் ஜனங்களின் எல்லைகளை மாற்றி, அவர்கள் பண்டகசாலைகளைக் கொள்ளையிட்டு வல்லவனைப்போல் குடிகளைத் தாழ்த்தின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: என் கையின் பெலத்தினாலும், என் ஞானத்தினாலும் இதைச்செய்தேன்; நான் புத்திமான், நான் ஜனங்களின் எல்லைகளை மாற்றி, அவர்கள் பண்டகசாலைகளைக் கொள்ளையிட்டு வல்லவனைப்போல் குடிகளைத் தாழ்த்தின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ஒரு குருவிக்கூட்டைக் கண்டுபிடிக்கிறதுபோல என் கை ஜனங்களின் ஆஸ்தியைக் கண்டுபிடித்தது; விட்டுவிடப்பட்ட முட்டைகளை வாரிக்கொள்வதுபோல் பூமியையெல்லாம் நான் வாரிக்கொண்டேன்; ஒருவரும் செட்டையை அசைத்ததுமில்லை, வாயைத் திறந்ததுமில்லை, கீச்சென்று சத்தமிட்டதுமில்லை என்று சொல்லுகி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ஒரு குருவிக்கூட்டைக் கண்டுபிடிக்கிறதுபோல என் கை ஜனங்களின் ஆஸ்தியைக் கண்டுபிடித்தது; விட்டுவிடப்பட்ட முட்டைகளை வாரிக்கொள்வதுபோல் பூமியையெல்லாம் நான் வாரிக்கொண்டேன்; ஒருவரும் செட்டையை அசைத்ததுமில்லை, வாயைத் திறந்ததுமில்லை, கீச்சென்று சத்தமிட்டதுமில்லை என்று சொல்லுகி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ஒரு குருவிக்கூட்டைக் கண்டுபிடிக்கிறதுபோல என் கை ஜனங்களின் ஆஸ்தியைக் கண்டுபிடித்தது; விட்டுவிடப்பட்ட முட்டைகளை வாரிக்கொள்வதுபோல் பூமியையெல்லாம் நான் வாரிக்கொண்டேன்; ஒருவரும் செட்டையை அசைத்ததுமில்லை, வாயைத் திறந்ததுமில்லை, கீச்சென்று சத்தமிட்டதுமில்லை என்று சொல்லுகி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ோடரியானது தன்னால் வெட்டுகிறவனுக்கு விரோதமாய் மேன்மை பாராட்டலாமோ? வாளானது தன்னைக் கையாடுகிறவனுக்கு விரோதமாய்ப் பெருமைபாராட்டலாமோ? பாராட்டினால், தடியானது தன்னைப் பிடித்தவனை மிரட்டினாற்போலவும், கோலானது நான் மரக்கட்டையல்லவென்று எழும்பினாற்போலவும் இருக்குமே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ோடரியானது தன்னால் வெட்டுகிறவனுக்கு விரோதமாய் மேன்மை பாராட்டலாமோ? வாளானது தன்னைக் கையாடுகிறவனுக்கு விரோதமாய்ப் பெருமைபாராட்டலாமோ? பாராட்டினால், தடியானது தன்னைப் பிடித்தவனை மிரட்டினாற்போலவும், கோலானது நான் மரக்கட்டையல்லவென்று எழும்பினாற்போலவும் இருக்குமே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ையால் சேனைகளின் ஆண்டவராகிய கர்த்தர், அவனைச்சேர்ந்த கொழுத்தவர்களுக்குள்ளே இளைப்பை அனுப்புவார்; பட்சிக்கும் அக்கினியைப்போலும் ஒரு அக்கினியை அவன் மகிமையின்கீழ் கொளுத்துவ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ையால் சேனைகளின் ஆண்டவராகிய கர்த்தர், அவனைச்சேர்ந்த கொழுத்தவர்களுக்குள்ளே இளைப்பை அனுப்புவார்; பட்சிக்கும் அக்கினியைப்போலும் ஒரு அக்கினியை அவன் மகிமையின்கீழ் கொளுத்துவ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ஸ்ரவேலின் ஒளியானவர் அக்கினியும், அதின் பரிசுத்தர் அக்கினிஜுவாலையுமாகி ஒரேநாளிலே அவனுடைய முட்செடிகளையும் நெரிஞ்சில்களையும் தகித்துப் பட்சித்து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ஸ்ரவேலின் ஒளியானவர் அக்கினியும், அதின் பரிசுத்தர் அக்கினிஜுவாலையுமாகி ஒரேநாளிலே அவனுடைய முட்செடிகளையும் நெரிஞ்சில்களையும் தகித்துப் பட்சித்து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ுடைய வனத்தின் மகிமையையும், அவனுடைய பயிர்நிலத்தின் மகிமையையும், உள்ளும் புறம்புமாய் அழியப்பண்ணுவார்; கொடிபிடிக்கிறவன் களைத்து விழுவதுபோலாகு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ுடைய வனத்தின் மகிமையையும், அவனுடைய பயிர்நிலத்தின் மகிமையையும், உள்ளும் புறம்புமாய் அழியப்பண்ணுவார்; கொடிபிடிக்கிறவன் களைத்து விழுவதுபோலாக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ாட்டில் அவனுக்கு மீதியான மரங்கள் கொஞ்சமாயிருக்கும், ஒரு சிறுபிள்ளை அவைகளை எண்ணி எழுதலா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க்காலத்திலே இஸ்ரவேலில் மீதியானவர்களும், யாக்கோபின் வம்சத்தில் தப்பினவர்களும், பின்னொருபோதும் தங்களை அடித்தவனைச் சார்ந்துகொள்ளாமல், இஸ்ரவேலின் பரிசுத்தராகிய கர்த்தரையே உண்மையாய்ச் சார்ந்துகொள்வ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க்காலத்திலே இஸ்ரவேலில் மீதியானவர்களும், யாக்கோபின் வம்சத்தில் தப்பினவர்களும், பின்னொருபோதும் தங்களை அடித்தவனைச் சார்ந்துகொள்ளாமல், இஸ்ரவேலின் பரிசுத்தராகிய கர்த்தரையே உண்மையாய்ச் சார்ந்துகொள்வ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ீதியாயிருப்பவர்கள், யாக்கோபில் மீதியாயிருப்பவர்களே, வல்லமையுள்ள தேவனிடத்தில் திரும்புவ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ஸ்ரவேலே, உன் ஜனங்கள் சமுத்திரத்தின் மணலத்தனையாயிருந்தாலும், அவர்களில் மீதியாயிருப்பவர்கள்மாத்திரம் திரும்புவார்கள்; தீர்மானிக்கப்பட்ட அழிவு நிறைந்த நீதியோடே புரண்டுவரு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ஸ்ரவேலே, உன் ஜனங்கள் சமுத்திரத்தின் மணலத்தனையாயிருந்தாலும், அவர்களில் மீதியாயிருப்பவர்கள்மாத்திரம் திரும்புவார்கள்; தீர்மானிக்கப்பட்ட அழிவு நிறைந்த நீதியோடே புரண்டுவரு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ேனைகளின் கர்த்தராகிய ஆண்டவர் தேசத்துக்குள்ளெங்கும் தீர்மானிக்கப்பட்ட அழிவை வரச்செய்வ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கையால் சீயோனில் வாசமாயிருக்கிற என் ஜனமே, அசீரியனுக்கு பயப்படாதே; அவன் உன்னைக்கோலால் அடித்து, எகிப்தியரைப்போல் தன் தண்டாயுதத்தை உன்மேல் ஓங்குவ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கையால் சீயோனில் வாசமாயிருக்கிற என் ஜனமே, அசீரியனுக்கு பயப்படாதே; அவன் உன்னைக்கோலால் அடித்து, எகிப்தியரைப்போல் தன் தண்டாயுதத்தை உன்மேல் ஓங்குவ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கையால் சீயோனில் வாசமாயிருக்கிற என் ஜனமே, அசீரியனுக்கு பயப்படாதே; அவன் உன்னைக்கோலால் அடித்து, எகிப்தியரைப்போல் தன் தண்டாயுதத்தை உன்மேல் ஓங்குவ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னாலும் இன்னும் கொஞ்சக்காலத்துக்குள்ளே என் உக்கிரமும், அவர்களைச் சங்கரிக்கப்போகிறதினால் என் கோபமும் தீர்ந்துபோம் என்று சேனைகளின் கர்த்தராகிய ஆண்டவர் சொல்லுகிற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ஓரேப் கன்மலையண்டையிலே மீதியானியர் வெட்டுண்டதுபோல் சேனைகளின் கர்த்தர் அவன் மேல் ஒரு சவுக்கை எழும்பிவரப்பண்ணி, எகிப்திலே தமது கோலைக் கடலின்மேல் ஓங்கினதுபோல் அதை அவன்மேல் ஓங்குவ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ஓரேப் கன்மலையண்டையிலே மீதியானியர் வெட்டுண்டதுபோல் சேனைகளின் கர்த்தர் அவன் மேல் ஒரு சவுக்கை எழும்பிவரப்பண்ணி, எகிப்திலே தமது கோலைக் கடலின்மேல் ஓங்கினதுபோல் அதை அவன்மேல் ஓங்குவ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ந்நாளில் உன் தோளினின்று அவன் சுமையும், உன் கழுத்தினின்று அவன் துக்கமும் நீக்கப்படும்; அபிஷேகத்தின் நுகம் முறிந்துபோம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ந்நாளில் உன் தோளினின்று அவன் சுமையும், உன் கழுத்தினின்று அவன் துக்கமும் நீக்கப்படும்; அபிஷேகத்தின் நுகம் முறிந்துபோம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ன் ஆயாத்துக்கு வந்து, மிக்ரோனைக் கடந்து, மிக்மாசிலே தன் ரஸ்துக்களை வைத்திருக்கிற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ன் ஆயாத்துக்கு வந்து, மிக்ரோனைக் கடந்து, மிக்மாசிலே தன் ரஸ்துக்களை வைத்திருக்கிற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கனவாயைத் தாண்டி, கேபாவிலே பாளயமிறங்குகிறார்கள்; ராமா அதிர்கிறது; சவுலின் ஊராகிய கிபியா ஓடிப்போகிறது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கனவாயைத் தாண்டி, கேபாவிலே பாளயமிறங்குகிறார்கள்; ராமா அதிர்கிறது; சவுலின் ஊராகிய கிபியா ஓடிப்போகிறது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காலிம் குமாரத்தியே, உரத்தசத்தமாய்க் கூப்பிடு; ஏழை ஆன தோத்தே, லாயீஷ் ஊர்மட்டும் எட்டசத்தமிட்டுக் கூப்பிடு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மத்மேனா வலசைவாங்கிப்போம், கேபிமின் குடிகள் தப்பிஓடக் கூட்டங்கூடுகிற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னி ஒருநாள் நோபிலே தங்கி, சீயோன் குமாரத்தியின் பர்வதத்துக்கும், எருசலேமின் மேட்டுக்கும் விரோதமாய்க் கைநீட்டி மிரட்டுவ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னி ஒருநாள் நோபிலே தங்கி, சீயோன் குமாரத்தியின் பர்வதத்துக்கும், எருசலேமின் மேட்டுக்கும் விரோதமாய்க் கைநீட்டி மிரட்டுவ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இதோ, சேனைகளின் கர்த்தராகிய ஆண்டவர் தோப்புகளைப் பயங்கரமாய் வெட்டுவார்; ஓங்கி வளர்ந்தவைகள் வெட்டுண்டு மேட்டிமையானவைகள் தாழ்த்தப்படும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இதோ, சேனைகளின் கர்த்தராகிய ஆண்டவர் தோப்புகளைப் பயங்கரமாய் வெட்டுவார்; ஓங்கி வளர்ந்தவைகள் வெட்டுண்டு மேட்டிமையானவைகள் தாழ்த்தப்படும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ர் காட்டின் அடர்த்தியைக் கோடரியினால் வெட்டிப்போடுவார்; மகத்துவமானவராலே லீபனோன் விழ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42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విధవరాండ్రు తమకు దోపుడుసొమ్ముగా ఉండవలె నని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తలిదండ్రులులేనివారిని కొల్ల పెట్టుకొనవలెననియు కోరి న్యాయవిమర్శ జరిగింపకుండ దరిద్రులను తొలగించ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టకును నా ప్రజలలోని బీదల న్యాయమును తప్పించుటకును అన్యాయపు విధులను విధించువారికిని బాధకరమైన శాసనమ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్రాయించువారికిని శ్రమ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దర్శనదినమున దూరమునుండి వచ్చు ప్రళయదినమున మీరేమి చేయుదురు? సహాయమునొందుటకు ఎవరియొద్ద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ారిపోవుదురు?మీ ఐశ్వర్యమును ఎక్కడ దాచుకొందుర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వారు చెరపట్టబడినవారి క్రింద దాగుకొనుచున్నారు హతులైనవారి క్రింద కూలుచున్నారు ఈలాగు జరిగినను యెహోవ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ోపము చల్లారలేదు ఆయన బాహువు ఇంకను చాపబడియ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అష్షూరీయులకు శ్రమ వారు నా కోపమునకు సాధనమైన దండము నా దుడ్డుకఱ్ఱ నా ఉగ్రత వారిచేతిలో ఉ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భక్తిహీనులగు జనములమీదికి నేను వారిని పంపెదను దోపుడుసొమ్ము దోచుకొనుటకును కొల్లపెట్టుటకును వీధ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్రొక్కించుటకును నా ఉగ్రతకు పాత్రులగు జనులనుగూర్చి వారి కాజ్ఞాపిం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అయితే అతడు ఆలాగనుకొనడు అది అతని ఆలోచనకాదు; నాశనము చేయవలెననియు చాల జనములను నిర్మూలము చేయవలెనని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ని ఆలోచన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అతడిట్లనుకొనుచున్నాడు నా యధిపతులందరు మహారాజులు కార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కల్నో కర్కెమీషువలె నుండలేదా? హమాతు అర్పాదువలె నుండలేదా? షోమ్రోను దమస్కువలె నుండలేద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విగ్రహములను పూజించు రాజ్యములు నా చేతికి చిక్కినవి గదా? వాటి విగ్రహములు యెరూషలేము షోమ్రోను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గ్రహములకంటె ఎక్కువైనవి గద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షోమ్రోనునకును దాని విగ్రహములకును నేను చేసి నట్లు యెరూషలేమునకును దాని విగ్రహములకును చేయక పోదున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కావున సీయోను కొండమీదను యెరూషలేము మీదను ప్రభువు తన కార్యమంతయు నెరవేర్చిన తరువాత నే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ష్షూరురాజుయొక్క హృదయగర్వమువలని ఫలమునుబట్టియు అతని కన్నుల అహంకారపు చూపులనుబట్టియు అతని శిక్షింత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అతడునేను వివేకిని నా బాహుబలముచేతను నాబుద్ధిచేతను ఆలాగుచేసితిని నేను జనముల సరిహద్దులను మార్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 ఖజానాలను దోచుకొంటిని మహా బలిష్ఠుడనై సింహాసనాసీనులను త్రోసివేసిత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పక్షిగూటిలో ఒకడు చెయ్యివేసినట్టు జనముల ఆస్తి నా చేత చిక్కెను. ఒకడు విడువబడిన గుడ్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ఏరుకొనునప్పుడు రెక్కను ఆడించునదియైనను నోరు తెరచునదియైనను కిచకిచలాడునదియైనను లేకపోవునట్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రభ్యంతరముగా నేను సర్వలోకమును ఏరుకొను చున్నానని అనుకొన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గొడ్డలి తనతో నరుకువాని చూచి అతిశయపడునా? రంపము తనతో కోయువానిమీద పొగడుకొనునా? కోల తన్నెత్తువాన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డించినట్లును దండము కఱ్ఱకానివానిని ఎత్తినట్లును ఉండును గద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ప్రభువును సైన్యములకధిపతియునగు యెహోవా బలిసిన అష్షూరీయులమీదికి క్షయరోగము పంపును వారిక్రిం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గ్నిజ్వాలలుగల కొరవికట్టె రాజ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ఇశ్రాయేలుయొక్క వెలుగు అగ్నియును అతని పరిశుద్ధ దేవుడు జ్వాలయునగును; అది అష్షూరుయొక్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లురక్కసిచెట్లకును గచ్చ పొదలకును అంటుకొని ఒక్కదినమున వాటిని మింగివ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ఒకడు వ్యాధిగ్రస్తుడై క్షీణించిపోవునట్లుగా శరీర ప్రాణములతోకూడ అతని అడవికిని అతని ఫలభరితమ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ొలములకును కలిగిన మహిమను అది నాశనము చ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అతని అడవిచెట్ల శేషము కొంచెమగును బాలుడు వాటిని లెక్క పెట్టవచ్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ఆ దినమున ఇశ్రాయేలు శేషమును యాకోబు కుటుంబికులలో తప్పించుకొనినవారును తమ్మును హతము చేసినవానిని ఇక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శ్రయింపక సత్యమునుబట్టి ఇశ్రాయేలీయుల పరిశుద్ధదేవుడైన యెహోవాను నిజముగా ఆశ్రయించెద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శేషము తిరుగును, యాకోబు శేషము బలవంతుడగు దేవునివైపు తిరు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నీ జనులైన ఇశ్రాయేలు సముద్రపు ఇసుకవలె ఉండి నను దానిలో శేషమే తిరుగును, సమూలనాశనము నిర్ణ యింప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తి ప్రవాహమువలె వచ్చ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ఏలయనగా తాను నిర్ణయించిన సమూలనాశనము ప్రభువును సైన్యములకధిపతియునగు యెహోవా సర్వలోకమున కలుగజ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ప్రభువును సైన్యములకధిపతియునగు యెహోవా ఈలాగు సెలవిచ్చుచున్నాడు సీయోనులో నివసించుచున్న నా జనులార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ఐగుప్తీయులు చేసినట్టు అష్షూరు కఱ్ఱతో నిన్ను కొట్టి నీమీద తన దండము ఎత్తినను వానికి భయపడకుము. ఇక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ద్ది కాలమైన తరువాత నా కోపము చల్లార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వారిని నాశనము చేయుటకు నా ఉగ్రత తిరు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0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ఓరేబు బండయొద్ద మిద్యానును హతము చేసినట్లు సైన్యములకధిపతియగు యెహోవా తన కొరడాలను వానిమీద ఆడ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0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యన దండము సముద్రమువరకు వచ్చును ఐగుప్తీయులు దండమెత్తినట్లు ఆయన దాని నెత్త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0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ఆ దినమున నీ భుజముమీదనుండి అతని బరువు తీసి వేయబడును. నీ మెడమీదనుండి అతని కాడి కొట్టివేయబడును నీ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0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లిసినందున ఆ కాడి విరుగగొట్టబ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0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అష్షూరీయులు ఆయాతుమీద పడుచున్నారు మిగ్రోను మార్గముగా పోవుచున్నారు మిక్మషులో తమ సామగ్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0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ఉంచుచున్న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0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వారు కొండసందు దాటి వచ్చుచున్నారు రామా వణకుచున్నది గెబలో బసచేతము రండని అను చున్నారు సౌలుగిబ్య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0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వాసులు పారిపోవ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0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గల్లీములారా, బిగ్గరగా కేకలువేయుడి లాయిషా, ఆలకింపుము అయ్యయ్యో, అనాతోత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0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మద్మేనా జనులు పారిపోవుదురు గిబానివాసులు పారిపోదు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0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ఈ దినమే దండు నోబులో దిగును ఈ దినమే సీయోను కుమారి పర్వతమను యెరూష లేము కొండమీద వారు తమ చెయ్య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0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డించుదు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0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చూడుడి ప్రభువును సైన్యములకధిపతియునగు యెహోవా భీకరముగా కొమ్మలను తెగగొట్టగా మిక్కిలి యెత్తుగ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0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ట్లు నరకబడును ఉన్నతమైనవి పడిపోవ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0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ఆయన అడవి పొదలను ఇనుపకత్తితో కొట్టివేయును లెబానోను బలవంతుడైన యొకనిచేత కూలిపోవ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9">
  <a:themeElements>
    <a:clrScheme name="Theme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2026-10-20T03:32:35Z</dcterms:created>
  <dcterms:modified xsi:type="dcterms:W3CDTF">2026-10-20T03:32:35Z</dcterms:modified>
  <dc:title>యెషయా : 10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