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se are now the chief of their fathers, and this is the genealogy of them that went up with me from Babylon, in the reign of Artaxerxes the k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se are now the chief of their fathers, and this is the genealogy of them that went up with me from Babylon, in the reign of Artaxerxes the k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sons of Phinehas; Gershom: of the sons of Ithamar; Daniel: of the sons of David; Hattus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the sons of Shechaniah, of the sons of Pharosh; Zechariah: and with him were reckoned by genealogy of the males an hundred and fif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the sons of Shechaniah, of the sons of Pharosh; Zechariah: and with him were reckoned by genealogy of the males an hundred and fif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the sons of Pahathmoab; Elihoenai the son of Zerahiah, and with him two hundred mal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f the sons of Shechaniah; the son of Jahaziel, and with him three hundred ma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sons also of Adin; Ebed the son of Jonathan, and with him fifty ma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f the sons of Elam; Jeshaiah the son of Athaliah, and with him seventy m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f the sons of Shephatiah; Zebadiah the son of Michael, and with him fourscore mal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f the sons of Joab; Obadiah the son of Jehiel, and with him two hundred and eighteen ma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f the sons of Joab; Obadiah the son of Jehiel, and with him two hundred and eighteen mal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of the sons of Shelomith; the son of Josiphiah, and with him an hundred and threescore m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of the sons of Bebai; Zechariah the son of Bebai, and with him twenty and eight ma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f the sons of Azgad; Johanan the son of Hakkatan, and with him an hundred and ten mal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f the last sons of Adonikam, whose names are these, Eliphelet, Jeiel, and Shemaiah, and with them threescore ma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f the last sons of Adonikam, whose names are these, Eliphelet, Jeiel, and Shemaiah, and with them threescore ma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f the sons also of Bigvai; Uthai, and Zabbud, and with them seventy ma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gathered them together to the river that runs to Ahava; and there abode we in tents three days: and I viewed the people, and the priests, and found there none of the sons of Levi.]]></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gathered them together to the river that runs to Ahava; and there abode we in tents three days: and I viewed the people, and the priests, and found there none of the sons of Levi.]]></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gathered them together to the river that runs to Ahava; and there abode we in tents three days: and I viewed the people, and the priests, and found there none of the sons of Levi.]]></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ent I for Eliezer, for Ariel, for Shemaiah, and for Elnathan, and for Jarib, and for Elnathan, and for Nathan, and for Zechariah, and for Meshullam, chief men; also for Joiarib, and for Elnathan, men of understand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ent I for Eliezer, for Ariel, for Shemaiah, and for Elnathan, and for Jarib, and for Elnathan, and for Nathan, and for Zechariah, and for Meshullam, chief men; also for Joiarib, and for Elnathan, men of understand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sent them with commandment unto Iddo the chief at the place Casiphia, and I told them what they should say unto Iddo, and to his brethren the Nethinims, at the place Casiphia, that they should bring unto us ministers for the house of our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sent them with commandment unto Iddo the chief at the place Casiphia, and I told them what they should say unto Iddo, and to his brethren the Nethinims, at the place Casiphia, that they should bring unto us ministers for the house of our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sent them with commandment unto Iddo the chief at the place Casiphia, and I told them what they should say unto Iddo, and to his brethren the Nethinims, at the place Casiphia, that they should bring unto us ministers for the house of our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sent them with commandment unto Iddo the chief at the place Casiphia, and I told them what they should say unto Iddo, and to his brethren the Nethinims, at the place Casiphia, that they should bring unto us ministers for the house of our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y the good hand of our God upon us they brought us a man of understanding, of the sons of Mahli, the son of Levi, the son of Israel; and Sherebiah, with his sons and his brethren, eighte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y the good hand of our God upon us they brought us a man of understanding, of the sons of Mahli, the son of Levi, the son of Israel; and Sherebiah, with his sons and his brethren, eighte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y the good hand of our God upon us they brought us a man of understanding, of the sons of Mahli, the son of Levi, the son of Israel; and Sherebiah, with his sons and his brethren, eighte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ashabiah, and with him Jeshaiah of the sons of Merari, his brethren and their sons, twen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ashabiah, and with him Jeshaiah of the sons of Merari, his brethren and their sons, twen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so of the Nethinims, whom David and the princes had appointed for the service of the Levites, two hundred and twenty Nethinims: all of them were expressed by na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so of the Nethinims, whom David and the princes had appointed for the service of the Levites, two hundred and twenty Nethinims: all of them were expressed by na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I proclaimed a fast there, at the river of Ahava, that we might afflict ourselves before our God, to seek of him a right way for us, and for our little ones, and for all our substan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I proclaimed a fast there, at the river of Ahava, that we might afflict ourselves before our God, to seek of him a right way for us, and for our little ones, and for all our substan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I proclaimed a fast there, at the river of Ahava, that we might afflict ourselves before our God, to seek of him a right way for us, and for our little ones, and for all our substan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we fasted and besought our God for this: and he was implored of u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we fasted and besought our God for this: and he was implored of u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I separated twelve of the chief of the priests, Sherebiah, Hashabiah, and ten of their brethren with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I separated twelve of the chief of the priests, Sherebiah, Hashabiah, and ten of their brethren with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eighed unto them the silver, and the gold, and the vessels, even the offering of the house of our God, which the king, and his counsellors, and his lords, and all Israel there present, had offer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eighed unto them the silver, and the gold, and the vessels, even the offering of the house of our God, which the king, and his counsellors, and his lords, and all Israel there present, had offer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eighed unto them the silver, and the gold, and the vessels, even the offering of the house of our God, which the king, and his counsellors, and his lords, and all Israel there present, had offer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 even weighed unto their hand six hundred and fifty talents of silver, and silver vessels an hundred talents, and of gold an hundred tal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 even weighed unto their hand six hundred and fifty talents of silver, and silver vessels an hundred talents, and of gold an hundred tale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lso twenty basons of gold, of a thousand drams; and two vessels of fine copper, precious as gol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lso twenty basons of gold, of a thousand drams; and two vessels of fine copper, precious as gol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 said unto them, All of you are holy unto the LORD; the vessels are holy also; and the silver and the gold are a freewill offering unto the LORD God of your father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 said unto them, All of you are holy unto the LORD; the vessels are holy also; and the silver and the gold are a freewill offering unto the LORD God of your father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 said unto them, All of you are holy unto the LORD; the vessels are holy also; and the silver and the gold are a freewill offering unto the LORD God of your father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atch all of you, and keep them, until all of you weigh them before the chief of the priests and the Levites, and chief of the fathers of Israel, at Jerusalem, in the chambers of the house of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atch all of you, and keep them, until all of you weigh them before the chief of the priests and the Levites, and chief of the fathers of Israel, at Jerusalem, in the chambers of the house of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atch all of you, and keep them, until all of you weigh them before the chief of the priests and the Levites, and chief of the fathers of Israel, at Jerusalem, in the chambers of the house of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took the priests and the Levites the weight of the silver, and the gold, and the vessels, to bring them to Jerusalem unto the house of our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took the priests and the Levites the weight of the silver, and the gold, and the vessels, to bring them to Jerusalem unto the house of our Go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we departed from the river of Ahava on the twelfth day of the first month, to go unto Jerusalem: and the hand of our God was upon us, and he delivered us from the hand of the enemy, and of such as lay in wait by the w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we departed from the river of Ahava on the twelfth day of the first month, to go unto Jerusalem: and the hand of our God was upon us, and he delivered us from the hand of the enemy, and of such as lay in wait by the w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we departed from the river of Ahava on the twelfth day of the first month, to go unto Jerusalem: and the hand of our God was upon us, and he delivered us from the hand of the enemy, and of such as lay in wait by the w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e came to Jerusalem, and abode there three day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y number and by weight of every one: and all the weight was written at that ti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y delivered the king's commissions unto the king's lieutenants, and to the governors on this side the river: and they furthered the people, and the house of Go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y delivered the king's commissions unto the king's lieutenants, and to the governors on this side the river: and they furthered the people, and the house of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y delivered the king's commissions unto the king's lieutenants, and to the governors on this side the river: and they furthered the people, and the house of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ர்தசஷ்டா ராஜா அரசாளும் காலத்தில் பாபிலோனிலிருந்து என்னோடேகூட வந்த தங்கள் பிதாக்கள் வம்ச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ம் அவர்கள் வம்ச அட்டவணைகளுமா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காசின் புத்திரரில் கெர்சோம், இத்தாமாரின் புத்திரரில் தானியேல் தாவீதின் புத்திரரில் அத்தூ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ஷின் புத்திரரில் ஒருவனான செக்கனியாவின் புத்திரரில் சகரியாவும் அவனோடேகூட வம்ச அட்டவணை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 நூற்றைம்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கரத்மோவாபின் புத்திரரில் செரகியாவின் குமாரனாகிய எலியோனாயும், அவனோடேகூட இருநூறு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க்கனியாவின் புத்திரரில் யகசியேலின் குமாரனும், அவனோடேகூட முந்நூறு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னின் புத்திரரில் யோனத்தானின் குமாரனாகிய ஏபேதும், அவனோடேகூட ஐம்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ஏலாமின் புத்திரரில் அதலியாவின் குமாரனாகிய எஷாயாவும், அவனோடேகூட எழு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ப்பதியாவின் புத்திரரில் மிகவேலின் குமாரனாகிய செப்பதியாவும், அவனோடேகூட எண்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வாபின் புத்திரரில் யெகியேலின் குமாரனாகிய ஒபதியாவும், அவனோடேகூட இருநூற்றுப் பதினெ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லோமித்தின் புத்திரரில் யொசிபியாவின் குமாரனும், அவனோடேகூட நூற்றறு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யாயின் புத்திரரில் பெயாயின் குமாரனாகிய சகரியாவும், அவனோடேகூட இருபத்தெட்டு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ஸ்காதின் புத்திரரில் காத்தானின் குமாரனாகிய யோகனானும் அவனோடேகூட நூற்றுப்பத்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னிகாமின் கடைசிப்புத்திரரான எலிபேலேத், ஏயெல், செமாயா என்னும் நாமங்களுள்ளவர்களும், அவர்களோ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க்வாயின் புத்திரரில் ஊத்தாயும், சபூதும், அவர்களோடேகூட எழுபது ஆண்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வர்களை நான் அகாவாவுக்கு ஓடுகிற நதியண்டையிலே கூட்டிக்கொண்டுபோனேன்; அங்கே மூன்று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ம்; நான் ஜனங்களையும் ஆசாரியரையும் பார்வையிடும்போது, லேவியின் புத்திரரில் ஒரு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நான் எலியேசர், அரியேல், செமாயா, எல்நாத்தான், யாரிப், எல்நாத்தான், நாத்தான், ச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ல்லாம் என்னும் தலைவரையும், யோயாரிப், எல்நாத்தான் என்னும் புத்திமான்களையும் அழை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சிப்பியா என்னும் ஸ்தலத்திலிருக்கிற தலைவனாகிய இத்தோவிடத்திற்குச் செய்தி கொண்டுபோக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த்து, நமது தேவனுடைய ஆலயத்துப் பணிவிடைக்காரரை எங்களிடத்திற்கு அழைத்துவரும்படி அவர்கள் கசி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ஸ்தலத்திலிருக்கிற தங்கள் சகோதரனாகிய இத்தோவுக்கும், நிதனீமியருக்கும் சொல்ல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ச் சொல்லி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எங்கள்மேலிருந்த எங்கள் தேவனுடைய தயையுள்ள கரத்தின்படியே இஸ்ரவேலுக்குப் பிறந்த லே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மகேலியின்புத்திரரில் புத்தியுள்ள மனுஷனாகிய செரபியாவும் அவன் குமாரரும் சகோதர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ட்டு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ரியரின் புத்திரரில் அஷபியாவும் அவனோடே எஷாயரவும் அவன் சகோதரரும் அவர்கள் குமார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தும் பிரபுக்களும் லேவியருக்குப் பணிவிடைக்காரராக வைத்த நிதனீமியரில் இருநூற்று இரு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த்தில் அழைத்துக்கொண்டுவந்தார்கள்; அவர்கள் எல்லாருடைய பேர்களும் குறி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நாங்கள் எங்கள் தேவனுக்கு முன்பாக எங்களைத் தாழ்த்துகிறதற்கும், எங்களுக்காகவு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கவும் எங்கள் சகல பொருள்களுக்காகவும் செவ்வையான வழியைத் தேடுகிறதற்கும், நான் அங்கே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வா நதியண்டையிலே உபவாசத்தைக் கூ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ழியிலே சத்துருவை விலக்கி எங்களுக்குத் துணைசெய்யும்படிக்கு, நான் ராஜாவினிடத்தில் சேவ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வீரரையும் கேட்க வெட்கப்பட்டிருந்தேன்; எங்கள் தேவனுடையகரம் தம்மைத் தேடுகிறவர்கள் எல்லா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நன்மையாக இருக்கிறதென்றும், அவருடைய வல்லமையும் அவருடைய கோபமும் அவரைவிட்டு வில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லும் இருக்கிறதென்றும், நாங்கள் ராஜாவுக்குச் சொல்லி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நாங்கள் உபவாசம்பண்ணி, எங்கள் தேவனிடத்திலே அதைத் தேடினோம்; எங்கள் விண்ணப்ப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நான் ஆசாரியரின் தலைவரிலே பன்னிரண்டுபேராகிய செரெபியாவையும், அஷபியாவையு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லே பத்துப்பேரையும் பிரித்தெ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வும், அவருடைய ஆலோசனைக்காரரும், அவருடைய பிரபுக்களும், அங்கேயிருந்த சகல இஸ்ரவேலரு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த்துக்கென்று எடுத்துக்கொடுத்த காணிக்கையாகிய வெள்ளியையும், பொன்னையும்,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நிறுத்து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கையிலே நான் அறுநூற்று ஐம்பது தாலந்து வெள்ளியையும், நூறுதாலந்து நிறையான வெள்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நூறுதாலந்து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யிரம் தங்கக்காசு பெறுமான இருபது பொற்கிண்ணங்களையும், பொன்னைப்போல எண்ணப்பட்ட பளபளப்பா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 வெண்கலப்பாத்திரங்களையும் நிறுத்து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நோக்கி: நீங்கள் கர்த்தருக்குப் பரிசுத்தமானவர்கள்; இந்தப்பணிமுட்டுகளு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டைய தேவனாகிய கர்த்தருக்கு மனஉற்சாகமாய்ச் செலுத்தப்பட்ட இந்த வெள்ளியும், இந்தப்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ங்கள் அதை எருசலேமிலிருக்கிற தேவனுடைய ஆலயத்தின் அறைகளில் ஆசாரியர் லேவியருடைய பிரபு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டைய வம்சத்தலைவர்களுக்கும் முன்பாக நிறுத்து ஒப்புவிக்குமட்டும் விழிப்பாயிருந்து,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டியே அந்த ஆசாரியரும் லேவியரும், அந்த வெள்ளியையும் பொன்னையும்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ருக்கிற எங்கள் தேவனுடைய ஆலயத்துக்குக் கொண்டுபோகும்படிக்கு, நிறுத்து வாங்கி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ங்கள் எருசலேமுக்குப்போக, முதலாம் மாதம் பன்னிரண்டாந்தேதியிலே, அகாவா நதியைவிட்டுப் பய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ம்; எங்கள் தேவனுடைய கரம் எங்களது, வழியிலே சத்துருவின் கைக்கும், பதிவிருக்கிற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எங்களைத் தப்பு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 எருசலேமுக்கு வந்து, அங்கே மூன்றுநாள் இருந்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லாம் நாளிலே அந்த வெள்ளியும் பொன்னும் பணிமுட்டுகளும், எங்கள் தேவனுடைய ஆலயத்தில்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யாவின் குமாரன் மெரேமேத்தின் கையிலும், பினெகாசின் குமாரன் எலெயாசாரின் கையிலும், எல்லாவற்றி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நிறையின்படி அதையும் நிறுத்து, ஒப்புவிக்கப்பட்டது; யெசுவாவின் குமாரன் யோசபாத்தும், பின்னூ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நொவதிவும் என்கிற லேவியரும் அவர்களோடேகூட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ந்த நிறையெல்லாம் அக்காலத்தில் எழு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றைப்பட்டு மீண்டவர்கள் இஸ்ரவேலின் தேவனுக்குச் சர்வாங்க தகனபலிகளாக இஸ்ரவேல் அனை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 காளைகளையும் தொண்ணூற்றாறு ஆட்டுக்கடாக்களையும், எழுபத்தேழு ஆட்டுக்கு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நிவாரணத்துக்காகப் பன்னிரண்டு வெள்ளாட்டுக்கடாக்களையும் பலியிட்டு அவையெல்லாம் கர்த்த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பலியாக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ன்பு ராஜாவின் சன்னதுகளை நதிக்கு இப்புறத்திலிருக்கிற ராஜாவின தேசாதிபதி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களுக்கும் ஒப்புவித்தார்கள்; அப்பொழுது அவர்கள் ஜனங்களுக்கும் தேவனுடைய ஆலய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8]]></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2026-09-18T00:45:26Z</dcterms:created>
  <dcterms:modified xsi:type="dcterms:W3CDTF">2026-09-18T00:45:26Z</dcterms:modified>
  <dc:title>எஸ்றா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