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ஒரு ராஜா நீதியாக அராசாளுவார்; பிரபுக்களும் நியாயமாகத் துரைத்தனம்பண்ணுவார்கள்.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ஒரு ராஜா நீதியாக அராசாளுவார்; பிரபுக்களும் நியாயமாகத் துரைத்தனம்பண்ணுவார்கள்.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ாற்றுக்கு ஒதுக்காகவும், பெருவெள்ளத்துக்குப் புகலிடமாகவும், வறண்ட நிலத்துக்கு நீர்க்கால்களாகவும் விடாய்த்த பூமிக்குப் பெருங்கன்மலையின் நிழலாகவும் இரு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ாற்றுக்கு ஒதுக்காகவும், பெருவெள்ளத்துக்குப் புகலிடமாகவும், வறண்ட நிலத்துக்கு நீர்க்கால்களாகவும் விடாய்த்த பூமிக்குப் பெருங்கன்மலையின் நிழலாகவும் இ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ாற்றுக்கு ஒதுக்காகவும், பெருவெள்ளத்துக்குப் புகலிடமாகவும், வறண்ட நிலத்துக்கு நீர்க்கால்களாகவும் விடாய்த்த பூமிக்குப் பெருங்கன்மலையின் நிழலாகவும் இ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ாண்கிறவர்களின் கண்கள் மங்கலாயிராது; கேட்கிறவர்களின் செவிகள் கவனித்தே இ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தற்றமுள்ளவர்களின் இருதயம் அறிவை உணர்ந்துகொள்ளும், தெற்றுவாயருடைய நாவு தடையின்றித் தெளிவாய்ப் பேச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தற்றமுள்ளவர்களின் இருதயம் அறிவை உணர்ந்துகொள்ளும், தெற்றுவாயருடைய நாவு தடையின்றித் தெளிவாய்ப் பேச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் இனித் தயாளன் என்று மதிக்கப்படான்; லோபி இனி உதாரன் என்று சொல்லப்படுவத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ோபியின் எத்தனங்களும் பொல்லாதவைகள்; ஏழைகள் நியாயமாய்ப்பேசும்போது, அவன் கள்ளவார்த்தைகளாலே எளியவர்களைக் கெடுக்கும்படி தீவினைகளை யோசி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ோபியின் எத்தனங்களும் பொல்லாதவைகள்; ஏழைகள் நியாயமாய்ப்பேசும்போது, அவன் கள்ளவார்த்தைகளாலே எளியவர்களைக் கெடுக்கும்படி தீவினைகளை யோசி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ோபியின் எத்தனங்களும் பொல்லாதவைகள்; ஏழைகள் நியாயமாய்ப்பேசும்போது, அவன் கள்ளவார்த்தைகளாலே எளியவர்களைக் கெடுக்கும்படி தீவினைகளை யோசி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யாளகுணமுள்ளவன் தயாளமானவைகளை யோசிக்கிறான், தயாளமானவைகளிலே நிலைத்தும் இ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கஜீவிகளாகிய ஸ்திரீகளே, எழுந்திருந்து என் வார்த்தைகளைக் கேளுங்கள்; நிர்விசாரமான குமாரத்திகளே, என் வசனத்துக்குச் செவிகொ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கஜீவிகளாகிய ஸ்திரீகளே, எழுந்திருந்து என் வார்த்தைகளைக் கேளுங்கள்; நிர்விசாரமான குமாரத்திகளே, என் வசனத்துக்குச் செவிகொ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ர்விசாரிகளே, ஒரு வருஷமும் சில நாட்களுமாய்த் தத்தளிப்பீர்கள்; திராட்சப்பலன் அற்றுப்போம்; அறுப்புக்காலம் வர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ர்விசாரிகளே, ஒரு வருஷமும் சில நாட்களுமாய்த் தத்தளிப்பீர்கள்; திராட்சப்பலன் அற்றுப்போம்; அறுப்புக்காலம் வர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கஜீவிகளே, நடுங்குங்கள்; நிர்விசாரிகளே, தத்தளியுங்கள், உடையை உரிந்து களைந்துபோட்டு, அரையில் இரட்டைக் கட்டிக்கொள்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கஜீவிகளே, நடுங்குங்கள்; நிர்விசாரிகளே, தத்தளியுங்கள், உடையை உரிந்து களைந்துபோட்டு, அரையில் இரட்டைக் கட்டிக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கஜீவிகளே, நடுங்குங்கள்; நிர்விசாரிகளே, தத்தளியுங்கள், உடையை உரிந்து களைந்துபோட்டு, அரையில் இரட்டைக் கட்டிக்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ழிப்பான வயல்களினிமித்தமும் கனிதரும் திராட்சச் செடிகளினிமித்தமும் மாரடித்துப் புலம்ப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ழிப்பான வயல்களினிமித்தமும் கனிதரும் திராட்சச் செடிகளினிமித்தமும் மாரடித்துப் புலம்ப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ுடைய நிலத்திலும் களிகூர்ந்திருந்த நகரத்திலுள்ள சந்தோஷம் நிறைந்த எல்லா வீடுகளிலும், முட்செடியும் நெரிஞ்சிலும் முளை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ுடைய நிலத்திலும் களிகூர்ந்திருந்த நகரத்திலுள்ள சந்தோஷம் நிறைந்த எல்லா வீடுகளிலும், முட்செடியும் நெரிஞ்சிலும் முளை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மனை பாழாக விடப்படும், ஜனம் நிறைந்த நகரம் வெறுமையாகும், மேடும் துருக்கமும் என்றைக்கும் கெபிகளாகும், அவைகள் காட்டுக்கழுதைகள் களிக்கும் இடமாயும் மந்தைகளுக்கு மேய்ச்சலிடமாயும் இ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மனை பாழாக விடப்படும், ஜனம் நிறைந்த நகரம் வெறுமையாகும், மேடும் துருக்கமும் என்றைக்கும் கெபிகளாகும், அவைகள் காட்டுக்கழுதைகள் களிக்கும் இடமாயும் மந்தைகளுக்கு மேய்ச்சலிடமாயும் இ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தத்திலிருந்து நம்மேல் ஆவி ஊற்றப்படுமட்டும் அப்படியே இருக்கும்; அப்பொழுது வனாந்தரம் செழிப்பான வயல்வெளியாகும்; செழிப்பான வயல்வெளி காடாக எண்ண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னாந்தரத்திலே நியாயம் வாசமாயிருக்கும், செழிப்பான வயல்வெளியிலே நீதி தங்கித்தரி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னாந்தரத்திலே நியாயம் வாசமாயிருக்கும், செழிப்பான வயல்வெளியிலே நீதி தங்கித்தரி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ின் கிரியை சமாதானமும், நீதியின் பலன் என்றுமுள்ள அமரிக்கையும் சுகமும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ஜனம் சமாதான தாபரங்களிலும், நிலையான வாசஸ்தலங்களிலும், அமைதியாய்த் தங்கும் இடங்களிலும் குடி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ஜனம் சமாதான தாபரங்களிலும், நிலையான வாசஸ்தலங்களிலும், அமைதியாய்த் தங்கும் இடங்களிலும் குடி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 காடு அழிய கல்மழை பெய்யும், அந்த நகரம் மகா தாழ்வாய்த் தாழ்ந்துப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ுகளையும் கழுதைகளையும் நடத்திக்கொண்டுபோய், நீர்வளம் பொருந்திய இடங்களிலெல்லாம் விதைவிதைக்கிற நீங்கள் பாக்கியவான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ுகளையும் கழுதைகளையும் நடத்திக்கொண்டுபோய், நீர்வளம் பொருந்திய இடங்களிலெல்லாம் விதைவிதைக்கிற நீங்கள் பாக்கியவான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যা যা বলি শোন| একজন রাজার এমন ভাবে শাসন করা উচিত্‌ যা প্রজাদের মঙ্গল সাধন করে| নেতারা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নেতৃত্ব দেয় তখন তাদের নিরপেক্ষ ও উচিত্‌ সিদ্ধান্ত নেওয়া দরক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এসব ঘটনাগুলি ঘটে তবে রাজা সেই জায়গার মতোই হবে যেখানে রোদ ও বৃষ্টি থেকে আমরা নিজে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ব| এটা হয়ে উঠবে শুকনো জমিতে জলপ্রবাহ সমূহের মতো| এটা হবে গরম ভূখণ্ডে বিশাল পাথর খণ্ডের শীত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য়া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োকরা সাহায্যের জন্য রাজার কাছে যাবে এবং তিনি যা বলবেন লোকরা সত্যি সত্যিই তা শু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ে সব লোকরা এখন বিভ্রান্ত তারা সব কিছু বুঝতে সক্ষম হবে| যারা স্পষ্ট কথা বলতে পারে না তারা স্প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দ্রুত কথা বল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ুষ্ট লোকদের বদান্য বলে ডাকা হবে না| লোভী লোকদের কেউ উদার বল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ক জন দুষ্ট লোক সর্বদাই অরুচিকর কথা বলে| এবং তার মনে পাপ কাজ করার চিন্তাই থাকে| এক জন বোকা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ভুল কাজ করে| সে যখন ঈশ্বরের সঙ্গে কথা বলে তখনো প্রতারণাপূর্ণ কথা বলে| এক জন খল লোক ক্ষুধার্ত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ার দেয় না| ঈশ্বরের বিষয়ে অজ্ঞ যে মানুষ সে তৃষ্ণার্তকে জল দে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দুষ্ট লোকটি পাপবুদ্ধিকে অস্ত্রের মতো ব্যবহার করে| সে গরীব মানুষের সব কিছু আত্মসাত্‌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কল্পনা করে| এমনকি যখন গরীব লোকটি সত্যি কথা বলছে সেই দুষ্ট লোক গরীব মানুষদের বিষয়ে মিথ্যা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ভালো নেতা ভালো কাজের পরিকল্পনা করেন এবং সেই সব ভালো কাজই তাকে মহান নেতার আসনে বস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দের মহিলাদের মধ্যে কেউ কেউ এখনও শান্ত| তোমরা নিজেদের নিরাপদ মনে করছ| কিন্তু তোমাদের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িয়ে আমার কথা শোন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হিলারা, তোমরা নিজেদের নিরাপদ মনে করো| কিন্তু এক বছর পর তোমরা সমস্যায় পড়বে| কারণ পরের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দ্রাক্ষাফল সংগ্রহ করতে পারবে না| সংগ্রহ করার মতো কোন দ্রাক্ষাফল তখন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হিলারা তোমরা এখন শান্ত| কিন্তু তোমাদের ভীত হওয়া উচিত্‌| মহিলারা তোমরা নিজেদের নিরাপদ মনে কর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োমাদের উদ্বিগ্ন হওয়া উচিত্‌| তোমরা সুন্দর পোশাক খুলে দুঃখের পোশাক পর| তোমরা কোমরে জ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 সেই কাপড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ার দুঃখে ভারাএান্ত স্তনয়ুগলকে সেই সব দুঃখের কাপড় দিয়ে ঢেকে রাখ|কাঁদো যেহেতু তোমার জমি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ূন্য| তোমার দ্রাক্ষাক্ষেত যা একসময় ফসল দিত তা এখন শূ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র লোকদের দেশের জন্য কাঁদো| কাঁদো, কারণ দেশে কাঁটাগাছ আর আগাছাই জন্মাবে| কাঁদো সেই সব শহ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বাড়ির জন্য যেগুলি এক সময় আনন্দে পরিপূর্ণ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লোকরা রাজধানী, শহর ত্যাগ করবে| প্রাসাদ ও দুর্গগুলি পরিত্যক্ত হবে| লোকরা ঘরে বসবাস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গুহায গিয়ে বাস করবে| বুনো গাধা ও মেষ শহরে বসবাস করবে| জীবজন্তুরা সেখানে ঘাস খেত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তদিন না ঈশ্বর ওপর থেকে আমাদের জন্য তাঁর আত্মা প্রেরণ করেন ততদিন এটা চলত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ভবিষ্যতে এই মরুভূমি উত্তর ইস্রায়েলের সুউর্বর আবাদি এলাকা কর্মিলে পরিণত হবে-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়বিচার বিরাজ করবে| এবং কর্মিল হবে সবুজ বনভূমির মত| সুবিচার সেখানে বির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ধার্মিকতা চির কালের জন্য শান্তি ও নিরাপত্তা এন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লোকরা এই সুন্দর শান্তিপূর্ণ জায়গায় বাস করবে| আমার লোকরা নিরাপদ তাঁবুতে বাস করব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 ও শান্তিপূর্ণ জায়গায়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এই সকল ঘটনা ঘটার আগে জঙ্গলটার পতন ঘটাতে হবে| শহরটিকে পরাস্ত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সব লোকদের মধ্যে কেউ কেউ প্রতিটি জল প্রবাহের ধারে ফসল বুনবে| তোমাদের গাধা এবং গবাদি পশুরা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ি দিকে ঘুরে বেড়াবে ও স্বাধীন ভাবে খাদ্যগ্রহণ করবে| তোমরা খুব সুখ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2026-10-21T04:46:24Z</dcterms:created>
  <dcterms:modified xsi:type="dcterms:W3CDTF">2026-10-21T04:46:24Z</dcterms:modified>
  <dc:title>যিশাইয়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