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ையே நோக்கி என் ஆத்துமா அமர்ந்திருக்கிறது; அவரால் என் இரட்சிப்பு வர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ையே நோக்கி என் ஆத்துமா அமர்ந்திருக்கிறது; அவரால் என் இரட்சிப்பு வர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ே என் கன்மலையும், என் இரட்சிப்பும், என் உயர்ந்த அடைக்கலமுமானவர்; நான் அதிகமாய் அசைக்கப்படுவ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ே என் கன்மலையும், என் இரட்சிப்பும், என் உயர்ந்த அடைக்கலமுமானவர்; நான் அதிகமாய் அசைக்கப்படுவ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துவரைக்கும் ஒரு மனுஷனுக்குத் தீங்குசெய்ய நினைப்பீர்கள், நீங்கள் அனைவரும் சங்கரிக்கப்படுவீர்கள், சாய்ந்த மதிலுக்கும் இடிந்த சுவருக்கும் ஒப்பா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துவரைக்கும் ஒரு மனுஷனுக்குத் தீங்குசெய்ய நினைப்பீர்கள், நீங்கள் அனைவரும் சங்கரிக்கப்படுவீர்கள், சாய்ந்த மதிலுக்கும் இடிந்த சுவருக்கும் ஒப்பா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மேன்மையிலிருந்து அவனைத் தள்ளும்படிக்கே அவர்கள் ஆலோசனைபண்ணி, அபத்தம்பேச விரும்புகிறார்கள்; தங்கள் வாயினால் ஆசீர்வதித்து, தங்கள் உள்ளத்தில் சபிக்கிறார்கள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மேன்மையிலிருந்து அவனைத் தள்ளும்படிக்கே அவர்கள் ஆலோசனைபண்ணி, அபத்தம்பேச விரும்புகிறார்கள்; தங்கள் வாயினால் ஆசீர்வதித்து, தங்கள் உள்ளத்தில் சபிக்கிறார்கள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தேவனையே நோக்கி அமர்ந்திரு; நான் நம்புகிறது அவராலே வ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, தேவனையே நோக்கி அமர்ந்திரு; நான் நம்புகிறது அவராலே வ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ே என் கன்மலையும், என் இரட்சிப்பும், என் உயர்ந்த அடைக்கலமுமானவர்; நான் அசைக்கப்படுவத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ரட்சிப்பும், என் மகிமையும் தேவனிடத்தில் இருக்கிறது; பெலனான என் கன்மலையும் என் அடைக்கலமும் தேவனுக்குள் இ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ே, எக்காலத்திலும் அவரை நம்புங்கள்; அவர் சமுகத்தில் உங்கள் இருதயத்தை ஊற்றிவிடுங்கள்; தேவன் நமக்கு அடைக்கலமாயிருக்கிறார். (சேலா.)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்மக்கள் மாயையும், மேன்மக்கள் பொய்யுமாமே; தராசிலே வைக்கப்பட்டால் அவர்களெல்லாரும் மாயையிலும் லேசான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ீழ்மக்கள் மாயையும், மேன்மக்கள் பொய்யுமாமே; தராசிலே வைக்கப்பட்டால் அவர்களெல்லாரும் மாயையிலும் லேசான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டுமையை நம்பாதிருங்கள், கொள்ளையினால் பெருமை பாராட்டாதிருங்கள்; ஐசுவரியம் விருத்தியானால் இருதயத்தை அதின்மேல் வைக்காதேய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டுமையை நம்பாதிருங்கள், கொள்ளையினால் பெருமை பாராட்டாதிருங்கள்; ஐசுவரியம் விருத்தியானால் இருதயத்தை அதின்மேல் வைக்காதேய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ஒருதரம் விளம்பினார், இரண்டுதரம் கேட்டிருக்கிறேன்; வல்லமை தேவனுடையது என்பத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ிருபையும் உம்முடையது, ஆண்டவரே! தேவரீர் அவனவன் செய்கைக்குத் தக்கதாகப் பலனளிக்கிற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ેવ સમક્ષ મારો આત્મા શાંત રહે છે. મારી રક્ષા કરવા તેની ધીરજથી રાહ જોઉ છું, કારણ ફકત તે જ મારૂ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ણ કરી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ા, તે એકલાં જ મારા ખડક તથા તારક, તે મારા ગઢ છે; સમર્થ શત્રુઓ પણ મને પરાજય આપી શકે તેમ નથી,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શાનો ભય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ે વ્યકિત નમી ગયેલી ભીંત કે ભાગી ગયેલી વાડ જેવી નિર્બળ છે, તેના ઉપર તમે સર્વ માણસો ક્યાં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ક્રમણ કર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તેને તેના શ્રેષ્ઠ સ્થાનેથી નીચે પાડી દેવા ચાહે છે; તેઓ જૂઠથી હરખાય છે, અને મુખેથી આશીર્વા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ે છે, પરંતુ હૃદયથી શાપ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રો આત્મા દેવ સમક્ષ શાંતિથી અને ધૈર્યથી રાહ જુએ છે. હું અપેક્ષા રાખુ છુ કે તે મારી રક્ષા કર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, તે એકલોજ મને બચાવી શકે તે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ા, તે એકલા જ મારા ખડક, તારક અને ગઢ છે, હું ઉથલાઇ જના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ઇશ્વરમાં મારું ગૌરવ તથા તારણ છે, મારો સાર્મથ્યનો ખડક અને આશ્રય પણ ઇશ્વરમાં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લોકો, દેવનો હંમેશા ભરોસો કરો, અને તમારી શું મનોકામના છે તે તેને કહો. આપણા સૌનો આશ્રય દેવ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ખરેખર લોકો મદદ કરી શકતા નથી, દેવની સાથે સરખાવીએ તો, તેઓ કાંઇજ નથી; ફકત તમારી દમન અને દબાણથી હ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સુસવાટા સમ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મન કરીને બળજબરીથી વસ્તુઓ લેવાની તમારી શકિત પર આધાર રાખશો નહિ. લૂંટ કરીને મેળવવું છે એ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ચારશો નહિ. જો તમે ધનવાન બનો તો, તમારી સંપત્તિ તમને મદદ કરશે એવો આધાર રાખ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 એકવાર બોલ્યાં છે, ને મેં બે વાર સાંભળ્યું છે: “સાર્મથ્ય દેવ પાસ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ઓ યહોવા, કૃપા પણ તમારી જ છે, તમે પ્રત્યેક વ્યકિતને કર્માનુસાર તેના કર્મનું ફળ આપ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2026-10-20T09:22:17Z</dcterms:created>
  <dcterms:modified xsi:type="dcterms:W3CDTF">2026-10-20T09:22:17Z</dcterms:modified>
  <dc:title>ગીતશાસ્ત્ર : 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