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யில்லாத கலாத்தியரே, நீங்கள் சத்தியத்திற்குக் கீழ்ப்படியாமற்போகத்தக்கதாக உங்களை மயக்கினவன் யார்? இயேசுகிறிஸ்து சிலுவையிலறையப்பட்டவராக உங்கள் கண்களுக்குமுன் பிரத்தியட்சமாய் உங்களுக்குள்ளே வெளிப்படுத்தப்பட்டிருந்தார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யில்லாத கலாத்தியரே, நீங்கள் சத்தியத்திற்குக் கீழ்ப்படியாமற்போகத்தக்கதாக உங்களை மயக்கினவன் யார்? இயேசுகிறிஸ்து சிலுவையிலறையப்பட்டவராக உங்கள் கண்களுக்குமுன் பிரத்தியட்சமாய் உங்களுக்குள்ளே வெளிப்படுத்தப்பட்டிருந்தார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றைமாத்திரம் உங்களிடத்தில் அறியவிரும்புகிறேன்; நியாயப்பிரமாணத்தின் கிரியைகளினாலேயோ, விசுவாசக் கேள்வியினாலேயோ, எதினாலே ஆவியைப் பெற்றீர்கள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றைமாத்திரம் உங்களிடத்தில் அறியவிரும்புகிறேன்; நியாயப்பிரமாணத்தின் கிரியைகளினாலேயோ, விசுவாசக் கேள்வியினாலேயோ, எதினாலே ஆவியைப் பெற்றீர்கள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யினாலே ஆரம்பம்பண்ணின நீங்கள் இப்பொழுது மாம்சத்தினாலே முடிவுபெறப்போகிறீர்களோ? நீங்கள் இத்தனை புத்தியீனர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யினாலே ஆரம்பம்பண்ணின நீங்கள் இப்பொழுது மாம்சத்தினாலே முடிவுபெறப்போகிறீர்களோ? நீங்கள் இத்தனை புத்தியீனரா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்தனை பாடுகளையும் வீணாய்ப் பட்டீர்களோ? அவைகள் வீணாய்ப்போயிற்ற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உங்களுக்கு ஆவியை அளித்து, உங்களுக்குள்ளே அற்புதங்களை நடப்பிக்கிறவர் அதை நியாயப்பிரமாணத்தின் கிரியைகளினாலேயோ, விசுவாசக் கேள்வியினாலேயோ, எதினாலே செய்கிற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உங்களுக்கு ஆவியை அளித்து, உங்களுக்குள்ளே அற்புதங்களை நடப்பிக்கிறவர் அதை நியாயப்பிரமாணத்தின் கிரியைகளினாலேயோ, விசுவாசக் கேள்வியினாலேயோ, எதினாலே செய்கிற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பிரகாம் தேவனை விசுவாசித்தான், அது அவனுக்கு நீதியாக எண்ண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விசுவாசமார்க்கத்தார்கள் எவர்களோ அவர்களே ஆபிரகாமின் பிள்ளைகளென்று அறிவீ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தேவன் விசுவாசத்தினாலே புறஜாதிகளை நீதிமான்களாக்குகிறாரென்று வேதம் முன்னாகக் கண்டு: உனக்குள் சகல ஜாதிகளும் ஆசீர்வதிக்கப்படும் என்று ஆபிரகாமுக்குச் சுவிசேஷமாய் முன்னறிவி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தேவன் விசுவாசத்தினாலே புறஜாதிகளை நீதிமான்களாக்குகிறாரென்று வேதம் முன்னாகக் கண்டு: உனக்குள் சகல ஜாதிகளும் ஆசீர்வதிக்கப்படும் என்று ஆபிரகாமுக்குச் சுவிசேஷமாய் முன்னறிவி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படி விசுவாசமார்க்கத்தார் விசுவாசமுள்ள ஆபிரகாமுடனே ஆசீர்வதிக்கப்பட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யாயப்பிரமாணத்தின் கிரியைக்காரராகிய யாவரும் சாபத்திற்குட்பட்டிருக்கிறார்கள்; நியாயப்பிரமாண புஸ்தகத்தில் எழுதப்பட்டவைகளையெல்லாம் செய்யத்தக்கதாக அவைகளில் நிலைத்திராதவன் எவனோ அவன் சபிக்கப்பட்டவன் என்று எழுதியிருக்கிற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யாயப்பிரமாணத்தின் கிரியைக்காரராகிய யாவரும் சாபத்திற்குட்பட்டிருக்கிறார்கள்; நியாயப்பிரமாண புஸ்தகத்தில் எழுதப்பட்டவைகளையெல்லாம் செய்யத்தக்கதாக அவைகளில் நிலைத்திராதவன் எவனோ அவன் சபிக்கப்பட்டவன் என்று எழுதியிருக்கிறத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யாயப்பிரமாணத்தினாலே ஒருவனும் தேவனிடத்தில் நீதிமானாகிறதில்லையென்பது வெளியரங்கமாயிருக்கிறது. ஏனெனில், விசுவாசத்தினாலே நீதிமான் பிழைப்பான் என்று எழுதியிருக்கிற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யாயப்பிரமாணத்தினாலே ஒருவனும் தேவனிடத்தில் நீதிமானாகிறதில்லையென்பது வெளியரங்கமாயிருக்கிறது. ஏனெனில், விசுவாசத்தினாலே நீதிமான் பிழைப்பான் என்று எழுதியிருக்கிற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யாயப்பிரமாணமோ விசுவாசத்திற்குரியதல்ல; அவைகளைச் செய்கிற மனுஷனே அவைகளால் பிழை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த்திலே தூக்கப்பட்ட எவனும் சபிக்கப்பட்டவன் என்று எழுதியிருக்கிறபடி, கிறிஸ்து நமக்காகச் சாபமாகி, நியாயப்பிரமாணத்தின் சாபத்திற்கு நம்மை நீங்லாக்கி மீட்டுக்கொண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த்திலே தூக்கப்பட்ட எவனும் சபிக்கப்பட்டவன் என்று எழுதியிருக்கிறபடி, கிறிஸ்து நமக்காகச் சாபமாகி, நியாயப்பிரமாணத்தின் சாபத்திற்கு நம்மை நீங்லாக்கி மீட்டுக்கொண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ுக்கு உண்டான ஆசீர்வாதம் கிறிஸ்து இயேசுவினால் புறஜாதிகளுக்கு வரும்படியாகவும், ஆவியைக்குறித்துச் சொல்லப்பட்ட வாக்குத்தத்தத்தை நாம் விசுவாசத்தினாலே பெறும்படியாகவும் இப்படிய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ுக்கு உண்டான ஆசீர்வாதம் கிறிஸ்து இயேசுவினால் புறஜாதிகளுக்கு வரும்படியாகவும், ஆவியைக்குறித்துச் சொல்லப்பட்ட வாக்குத்தத்தத்தை நாம் விசுவாசத்தினாலே பெறும்படியாகவும் இப்படியா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மனுஷர் முறைமையின்படி சொல்லுகிறேன்; மனுஷர்களுக்குள்ளே உறுதிபண்ணப்பட்ட உடன்படிக்கையை ஒருவனும் தள்ளுகிறதுமில்லை, அதினோடே ஒன்றையும் கூட்டுகிறது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மனுஷர் முறைமையின்படி சொல்லுகிறேன்; மனுஷர்களுக்குள்ளே உறுதிபண்ணப்பட்ட உடன்படிக்கையை ஒருவனும் தள்ளுகிறதுமில்லை, அதினோடே ஒன்றையும் கூட்டுகிறது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பிரகாமுக்கும் அவனுடைய சந்ததிக்கும் வாக்குத்தத்தங்கள் பண்ணப்பட்டன; சந்ததிகளுக்கு என்று அநேகரைக்குறித்துச் சொல்லாமல், உன் சந்ததிக்கு என்று ஒருவனைக்குறித்துச் சொல்லியிருக்கிறார், அந்தச் சந்ததி கிறிஸ்துவ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பிரகாமுக்கும் அவனுடைய சந்ததிக்கும் வாக்குத்தத்தங்கள் பண்ணப்பட்டன; சந்ததிகளுக்கு என்று அநேகரைக்குறித்துச் சொல்லாமல், உன் சந்ததிக்கு என்று ஒருவனைக்குறித்துச் சொல்லியிருக்கிறார், அந்தச் சந்ததி கிறிஸ்துவ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சொல்லுகிறதென்னவெனில், கிறிஸ்துவை முன்னிட்டு தேவனால் முன் உறுதிபண்ணப்பட்ட உடன்படிக்கையை நானூற்றுமுப்பது வருஷத்திற்குப்பின்பு உண்டான நியாயப்பிரமாணமானது தள்ளி, வாக்குத்தத்தத்தை வியர்த்தமாக்கமாட்ட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சொல்லுகிறதென்னவெனில், கிறிஸ்துவை முன்னிட்டு தேவனால் முன் உறுதிபண்ணப்பட்ட உடன்படிக்கையை நானூற்றுமுப்பது வருஷத்திற்குப்பின்பு உண்டான நியாயப்பிரமாணமானது தள்ளி, வாக்குத்தத்தத்தை வியர்த்தமாக்கமாட்ட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சொல்லுகிறதென்னவெனில், கிறிஸ்துவை முன்னிட்டு தேவனால் முன் உறுதிபண்ணப்பட்ட உடன்படிக்கையை நானூற்றுமுப்பது வருஷத்திற்குப்பின்பு உண்டான நியாயப்பிரமாணமானது தள்ளி, வாக்குத்தத்தத்தை வியர்த்தமாக்கமாட்டா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சுதந்தரமானது நியாயப்பிரமாணத்தினாலே உண்டானால் அது வாக்குத்தத்தத்தினாலே உண்டாயிராது; தேவன் அதை ஆபிரகாமுக்கு வாக்குத்தத்தத்தினாலே அருளிச்செய்தார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சுதந்தரமானது நியாயப்பிரமாணத்தினாலே உண்டானால் அது வாக்குத்தத்தத்தினாலே உண்டாயிராது; தேவன் அதை ஆபிரகாமுக்கு வாக்குத்தத்தத்தினாலே அருளிச்செய்தார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ானால், நியாயப்பிரமாணத்தின் நோக்கமென்ன? வாக்குத்தத்தத்தைப்பெற்ற சந்ததி வருமளவும் அது அக்கிரமங்களினிமித்தமாகக் கூட்டப்பட்டு, தேவதூதரைக்கொண்டு மத்தியஸ்தன் கையிலே கட்டளையிடப்பட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ானால், நியாயப்பிரமாணத்தின் நோக்கமென்ன? வாக்குத்தத்தத்தைப்பெற்ற சந்ததி வருமளவும் அது அக்கிரமங்களினிமித்தமாகக் கூட்டப்பட்டு, தேவதூதரைக்கொண்டு மத்தியஸ்தன் கையிலே கட்டளையிடப்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த்தியஸ்தன் ஒருவனுக்குரியவனல்ல, தேவனோ ஒருவ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ானால், நியாயப்பிரமாணம் தேவனுடைய வாக்குத்தத்தங்களுக்கு விரோதமா? அல்லவே; உயிரைக் கொடுக்கத்தக்க நியாயப்பிரமாணம் அருளப்பட்டிருந்ததானால், நீதியானது நியாயப்பிரமாணத்தினால் உண்டாயிருக்கு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ானால், நியாயப்பிரமாணம் தேவனுடைய வாக்குத்தத்தங்களுக்கு விரோதமா? அல்லவே; உயிரைக் கொடுக்கத்தக்க நியாயப்பிரமாணம் அருளப்பட்டிருந்ததானால், நீதியானது நியாயப்பிரமாணத்தினால் உண்டாயிருக்கு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ாதபடியால், இயேசுகிறிஸ்துவைப் பற்றும் விசுவாசத்தினாலே பலிக்கிற வாக்குத்தத்தம் விசுவாசமுள்ளவர்களுக்கு அளிக்கப்படும்படி வேதம் எல்லாரையும் ஏகமாய்ப் பாவத்தின்கீழ் அடைத்துப்போ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ாதபடியால், இயேசுகிறிஸ்துவைப் பற்றும் விசுவாசத்தினாலே பலிக்கிற வாக்குத்தத்தம் விசுவாசமுள்ளவர்களுக்கு அளிக்கப்படும்படி வேதம் எல்லாரையும் ஏகமாய்ப் பாவத்தின்கீழ் அடைத்துப்போ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விசுவாசம் வருகிறதற்குமுன்னே, வெளிப்படப்போகிற விசுவாசத்திற்கு ஏதுவாக நாம் அடைக்கப்பட்டவர்களாய் நியாயப்பிரமாணத்தின்கீழ் காவல் பண்ணப்பட்டிருந்த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விசுவாசம் வருகிறதற்குமுன்னே, வெளிப்படப்போகிற விசுவாசத்திற்கு ஏதுவாக நாம் அடைக்கப்பட்டவர்களாய் நியாயப்பிரமாணத்தின்கீழ் காவல் பண்ணப்பட்டிருந்த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க, நாம் விசுவாசத்திலே நீதிமான்களாக்கப்படுவதற்கு நியாயப்பிரமாணம் நம்மைக் கிறிஸ்துவினிடத்தில் வழிநடத்துகிற உபாத்தியாய் இ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க, நாம் விசுவாசத்திலே நீதிமான்களாக்கப்படுவதற்கு நியாயப்பிரமாணம் நம்மைக் கிறிஸ்துவினிடத்தில் வழிநடத்துகிற உபாத்தியாய் இ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ிசுவாசம் வந்தபின்பு நாம் உபாத்திக்குக் கீழானவர்களல்லவ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ெல்லாரும் கிறிஸ்து இயேசுவைப்பற்றும் விசுவாசத்தினால் தேவனுடைய புத்திரராயிருக்கிறீ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னெனில், உங்களில் கிறிஸ்துவுக்குள்ளாக, ஞானஸ்நானம் பெற்றவர்கள் எத்தனைபேரோ அத்தனைபேரும் கிறிஸ்துவைத் தரித்துக்கொண்டீ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ூதனென்றும் கிரேக்கனென்றுமில்லை, அடிமையென்றும் சுயாதீனனென்றுமில்லை, ஆணென்றும் பெண்ணென்றுமில்லை; நீங்களெல்லாரும் கிறிஸ்து இயேசுவுக்குள் ஒன்றாயிருக்கிற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ூதனென்றும் கிரேக்கனென்றுமில்லை, அடிமையென்றும் சுயாதீனனென்றுமில்லை, ஆணென்றும் பெண்ணென்றுமில்லை; நீங்களெல்லாரும் கிறிஸ்து இயேசுவுக்குள் ஒன்றாயிருக்கிற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கிறிஸ்துவினுடையவர்களானால், ஆபிரகாமின் சந்ததியாராயும், வாக்குத்தத்தத்தின்படியே சுதந்தரராயுமிருக்கிற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கிறிஸ்துவினுடையவர்களானால், ஆபிரகாமின் சந்ததியாராயும், வாக்குத்தத்தத்தின்படியே சுதந்தரராயும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4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foolish Galatians, who has bewitched you, that all of you should not obey the truth, befo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se eyes Jesus Christ has been evidently set forth, crucified among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is only would I learn of you, Received all of you the Spirit by the works of the law, or by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ring of faith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re all of you so foolish? having begun in the Spirit, are all of you now made perfect by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lesh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ave all of you suffered so many things in vain? if it be yet in v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therefore that ministers to you the Spirit, and works miracles among you, does he it by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ks of the law, or by the hearing of faith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Even as Abraham believed God, and it was accounted to him for righteous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Know all of you therefore that they which are of faith, the same are the children of Abrah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scripture, foreseeing that God would justify the heathen through faith, preached befo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gospel unto Abraham, saying, In you shall all nations be bless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o then they which be of faith are blessed with faithful Abrah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as many as are of the works of the law are under the curse: for it is written, Cursed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ry one that continues not in all things which are written in the book of the law to do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at no man is justified by the law in the sight of God, it is evident: for, The just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ve by fai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law is not of faith: but, The man that does them shall live in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Christ has redeemed us from the curse of the law, being made a curse for us: for it is writt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ursed is every one that hangs on a tre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at the blessing of Abraham might come on the Gentiles through Jesus Christ; that we m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ceive the promise of the Spirit through fai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rethren, I speak after the manner of men; Though it be but a man's covenant, yet if it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nfirmed, no man nullifies, or adds theret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Now to Abraham and his seed were the promises made. He says not, And to seeds, as of many;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 of one, And to your seed, which i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is I say, that the covenant, that was confirmed before of God in Christ, the law,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four hundred and thirty years after, cannot nullify, that it should make the promise of n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ffec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if the inheritance be of the law, it is no more of promise: but God gave it to Abraham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m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herefore then serves the law? It was added because of transgressions, till the seed should co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whom the promise was made; and it was ordained by angels in the hand of a mediato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ow a mediator is not a mediator of one, but God is 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s the law then against the promises of God? God forbid: for if there had been a law given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uld have given life, verily righteousness should have been by the la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the scripture has concluded all under sin, that the promise by faith of Jesus Christ m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given to them that belie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before faith came, we were kept under the law, shut up unto the faith which shou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fterwards be revea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the law was our schoolmaster to bring us unto Christ, that we might be justified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i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ut after that faith has come, we are no longer under a schoolmas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all of you are all the children of God by faith in Christ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as many of you as have been baptized into Christ have put on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re is neither Jew nor Greek, there is neither bond nor free, there is neither male n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emale: for all of you are all one in Christ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if all of you be Christ's, then are all of you Abraham's seed, and heirs according 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m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2026-10-21T05:38:51Z</dcterms:created>
  <dcterms:modified xsi:type="dcterms:W3CDTF">2026-10-21T05:38:51Z</dcterms:modified>
  <dc:title>Galatians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