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if God spared not the angels that sinned, but cast them down to hell, and delivered them into chains of darkness, to be reserved unto judgmen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if God spared not the angels that sinned, but cast them down to hell, and delivered them into chains of darkness, to be reserved unto judgmen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spared not the old world, but saved Noah the eighth person, a preacher of righteousness, bringing in the flood upon the world of the ungodly;]]></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spared not the old world, but saved Noah the eighth person, a preacher of righteousness, bringing in the flood upon the world of the ungodl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spared not the old world, but saved Noah the eighth person, a preacher of righteousness, bringing in the flood upon the world of the ungodl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spared not the old world, but saved Noah the eighth person, a preacher of righteousness, bringing in the flood upon the world of the ungodly;]]></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urning the cities of Sodom and Gomorrha into ashes condemned them with an overthrow, making them an example unto those that after should live ungodly;]]></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delivered just Lot, vexed with the filthy conversation of the wicke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delivered just Lot, vexed with the filthy conversation of the wicke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For that righteous man dwelling among them, in seeing and hearing, vexed his righteous soul from day to day with their unlawful deed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But there were false prophets also among the people, even as there shall be false teachers among you, who privately shall bring in damnable heresies, even denying the Lord that bought them, and bring upon themselves swift destructio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For that righteous man dwelling among them, in seeing and hearing, vexed his righteous soul from day to day with their unlawful deed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 Lord knows how to deliver the godly out of temptations, and to reserve the unjust unto the day of judgment to be punishe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 Lord knows how to deliver the godly out of temptations, and to reserve the unjust unto the day of judgment to be punishe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ut chiefly them that walk after the flesh in the lust of uncleanness, and despise government. Arrogant are they, self-willed, they are not afraid to speak evil of dignitie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ereas angels, which are greater in power and might, bring not railing accusation against them before the Lor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ereas angels, which are greater in power and might, bring not railing accusation against them before the Lor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But these, as natural brute beasts, made to be taken and destroyed, speak evil of the things that they understand not; and shall utterly perish in their own corruptio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But these, as natural brute beasts, made to be taken and destroyed, speak evil of the things that they understand not; and shall utterly perish in their own corruptio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shall receive the reward of unrighteousness, as they that count it pleasure to riot in the day time. Spots they are and blemishes, sporting themselves with their own deceits while they feast with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shall receive the reward of unrighteousness, as they that count it pleasure to riot in the day time. Spots they are and blemishes, sporting themselves with their own deceits while they feast with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But there were false prophets also among the people, even as there shall be false teachers among you, who privately shall bring in damnable heresies, even denying the Lord that bought them, and bring upon themselves swift destructio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Having eyes full of adultery, and that cannot cease from sin; beguiling unstable souls: an heart they have exercised with covetous practices; cursed childre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Having eyes full of adultery, and that cannot cease from sin; beguiling unstable souls: an heart they have exercised with covetous practices; cursed childre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Having eyes full of adultery, and that cannot cease from sin; beguiling unstable souls: an heart they have exercised with covetous practices; cursed childre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ich have forsaken the right way, and are gone astray, following the way of Balaam the son of Bosor, who loved the wages of unrighteousnes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ich have forsaken the right way, and are gone astray, following the way of Balaam the son of Bosor, who loved the wages of unrighteousnes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was rebuked for his iniquity: the dumb ass speaking with man's voice forbad the madness of the prophe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was rebuked for his iniquity: the dumb ass speaking with man's voice forbad the madness of the prophe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se are wells without water, clouds that are carried with a tempest; to whom the mist of darkness is reserved for ever.]]></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se are wells without water, clouds that are carried with a tempest; to whom the mist of darkness is reserved for eve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when they speak great swelling words of vanity, they allure through the lusts of the flesh, through much wantonness, those that were clean escaped from them who live in erro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But there were false prophets also among the people, even as there shall be false teachers among you, who privately shall bring in damnable heresies, even denying the Lord that bought them, and bring upon themselves swift destructio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when they speak great swelling words of vanity, they allure through the lusts of the flesh, through much wantonness, those that were clean escaped from them who live in erro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when they speak great swelling words of vanity, they allure through the lusts of the flesh, through much wantonness, those that were clean escaped from them who live in error.]]></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While they promise them liberty, they themselves are the servants of corruption: for of whom a man is overcome, of the same is he brought in bondag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While they promise them liberty, they themselves are the servants of corruption: for of whom a man is overcome, of the same is he brought in bondag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if after they have escaped the pollutions of the world through the knowledge of the Lord and Saviour Jesus Christ, they are again entangled therein, and overcome, the latter end is worse with them than the beginning.]]></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if after they have escaped the pollutions of the world through the knowledge of the Lord and Saviour Jesus Christ, they are again entangled therein, and overcome, the latter end is worse with them than the beginning.]]></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if after they have escaped the pollutions of the world through the knowledge of the Lord and Saviour Jesus Christ, they are again entangled therein, and overcome, the latter end is worse with them than the beginning.]]></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For it had been better for them not to have known the way of righteousness, than, after they have known it, to turn from the holy commandment delivered unto them.]]></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For it had been better for them not to have known the way of righteousness, than, after they have known it, to turn from the holy commandment delivered unto them.]]></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it is happened unto them according to the true proverb, The dog is turned to his own vomit again; and the sow that was washed to her wallowing in the mir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many shall follow their pernicious ways; by reason of whom the way of truth shall be evil spoken of.]]></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it is happened unto them according to the true proverb, The dog is turned to his own vomit again; and the sow that was washed to her wallowing in the mir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many shall follow their pernicious ways; by reason of whom the way of truth shall be evil spoken of.]]></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rough covetousness shall they with feigned words make merchandise of you: whose judgment now of a long time lingers not, and their damnation slumbers no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rough covetousness shall they with feigned words make merchandise of you: whose judgment now of a long time lingers not, and their damnation slumbers no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rough covetousness shall they with feigned words make merchandise of you: whose judgment now of a long time lingers not, and their damnation slumbers no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2 பேதுரு :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பாவஞ்செய்த தூதர்களை தேவன் தப்பவிடாமல், அந்தகாரச் சங்கிலிகளினாலே கட்டி நரகத்திலே த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த்தீர்ப்புக்கு வைக்கப்பட்டவர்களாக ஒப்புக்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ர்வ உலகத்தையும் தப்பவிடாமல், நீதியைப் பிரசங்கித்தவனாகிய நோவா முதலான எட்டுப்பேரைக் காப்பா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பக்தியுள்ளவர்கள் நிறைந்த உலகத்தின்மேல் ஜலப்பிரளயத்தை வரப்பண்ணி; சோதோம் கொமோரா எ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யும் சாம்பலாக்கிக் கவிழ்த்துப்போட்டு, ஆக்கினைக்குள்ளாகத் தீர்த்து, பிற்கால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பக்தியாய் நடப்பவர்களுக்கு அவைகளைத் திருஷ்டாந்தமாக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க்கிரமக்காரருக்குள் வாசமாயிருக்கையில் அவர்களுடைய காமவிகார நடக்கையால் வருத்த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ள்தோறும் அவர்களுடைய அக்கிரமக்கிரியைகளைக் கண்டு கேட்டு நீதியுள்ள தன்னுடைய இருதய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க்கப்பட்ட நீதிமானாகிய லோத்தை அவர் இரட்சித்தி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கர்த்தர் தேவபக்தியுள்ளவர்களைச் சோதனையினின்று இரட்சிக்கவும், அக்கிரமக்கா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ள்ளத்தீர்க்கதரிசிகளும் ஜனங்களுக்குள்ளே இருந்தார்கள், அப்படியே உங்களுக்குள்ளும் கள்ளப்போதக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க்கினைக்குள்ளானவர்களாக நியாயத்தீர்ப்பு நாளுக்கு வைக்கவும் அறிந்தி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விசேஷமாக அசுத்த இச்சையோடே மாம்சத்திற்கேற்றபடி நடந்து, கர்த்தத்துவத்தை அசட்டைபண்ணுகி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டிச் செய்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இவர்கள் துணிகரக்காரர், அகங்காரிகள், மகத்துவங்களை தூஷிக்க அஞ்சாத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திக பெலனையும் வல்லமையையுமுடைய தேவதூதர்கள் முதலாய்க் கர்த்தருக்குமுன்பாக அவர்களைத் தூஷணமா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றப்படுத்தமா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இவர்களோ பிடிபட்டழிக்கப்படுவதற்கு உண்டான புத்தியற்ற மிருகஜீவன்களைப்போலத் தங்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யாதவைகளைத் தூஷித்து, தங்கள் கேட்டிலே கெட்டழிந்து, அநீதத்தின் பலனை அ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இவர்கள் ஒருநாள் வாழ்வை இன்பமென்றெண்ணி, கறைகளும் இலச்சைகளுமாயிருந்து; உங்களோடே விருந்துண்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வஞ்சனைகளில் உல்லாசமாய் வாழ்கி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ப்பார்கள்; அவர்கள் கேட்டுக்கேதுவான வேதப்புரட்டுகளைத் தந்திரமாய் நுழையப்பண்ணி, தங்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விபசார மயக்கத்தால் நிறைந்தவைகளும், பாவத்தைவிட்டோயாதவைகளுமாயிருக்கிற கண்களையுடைய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றுதியில்லாத ஆத்துமாக்களைத் தந்திரமாய்ப் பிடித்து, பொருளாசைகளில் பழகின இருதயத்தையுடைய சாப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செம்மையான வழியைவிட்டுத் தப்பிநடந்து, பேயோரின் குமாரனாகிய பிலேயாமின் வழி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பற்றிப்போனவர்கள்; அவன் அநீதத்தின் கூலியைவிரு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ன்னுடைய அக்கிரமத்தினிமித்தம் கடிந்துகொள்ளப்பட்டான்; பேசாத மிருகம் மனுஷர்பேச்சைப் பேசி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கதரிசியினுடைய மதிகேட்டைத் தடு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இவர்கள் தண்ணீரில்லாத கிணறுகளும், சுழல்காற்றினால் அடியுண்டோடுகிற மேகங்களுமாயி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றைக்குமுள்ள காரிருளே இவர்களுக்கு வைக்கப்பட்டி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வஞ்சகமாய் நடக்கிறவர்களிடத்திலிருந்து அரிதாய்த் தப்பினவர்களிடத்தில் இவர்கள் அகந்தை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யத்துக்குக்கொண்ட ஆண்டவரை மறுதலித்து, தங்களுக்குத் தீவிரமான அழிவை வருவித்துக்கொள்ளு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வார்த்தைகளைப் பேசி, மாம்ச இச்சைகளினாலும் காமவிகாரங்களினாலும் அவர்களைத் தந்திரமா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தாங்களே கேட்டுக்கு அடிமைகளாயிருந்தும், அவர்களுக்குச் சுயாதீனத்தை வாக்குத்தத்தம்பண்ணு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னால் ஒருவன் ஜெயிக்கப்பட்டிருக்கிறானோ அதற்கு அவன் அடிமைப்பட்டி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ர்த்தரும் இரட்சகருமாயிருக்கிற இயேசுகிறிஸ்துவை அறிகிற அறிவினாலே உலகத்தின் அசுத்தங்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பினவர்கள் மறுபடியும் அவைகளால் சிக்கிக்கொண்டு ஜெயிக்கப்பட்டால், அவர்களுடைய பின்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னிலைமையிலும் கேடுள்ளதா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ர்கள் நீதியின் மார்க்கத்தை அறிந்த பின்பு தங்களுக்கு ஒப்புவிக்கப்பட்ட பரிசுத்த கற்பனையை 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வதைப்பார்க்கிலும் அதை அறியாதிருந்தார்களானால் அவர்களுக்கு நல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நாய் தான் கக்கினதைத் தின்னவும், கழுவப்பட்ட பன்றி சேற்றிலே புரளவும் திரும்பினது என்று சொல்ல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வர்களுடைய கெட்ட நடக்கைகளை அநேகர் பின்பற்றுவார்கள்; அவர்கள்நிமித்தம் சத்தியமா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ய்யான பழமொழியின்படியே அவர்களுக்குச் சம்பவி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ஷிக்க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பொருளாசையுடையவர்களாய், தந்திரமான வார்த்தைகளால் உங்களைத் தங்களுக்கு ஆதாய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ப்படுத்திக்கொள்ளுவார்கள்; பூர்வகாலமுதல் அவர்களுக்கு விதிக்கப்பட்ட ஆக்கினை அயர்ந்திராது, அ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வு உறங்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பேதுரு : 2]]></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2026-09-16T23:21:43Z</dcterms:created>
  <dcterms:modified xsi:type="dcterms:W3CDTF">2026-09-16T23:21:43Z</dcterms:modified>
  <dc:title>2 பேதுரு : 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