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ெகொபெ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റെ യൊരോബെയാമിന്റെ ഭാര്യ എഴുന്നേറ്റു പുറപ്പെട്ടു തിർസ്സയിൽവന്നു; അവൾ അരമനയുടെ ഉമ്മരപ്പ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മ്പോൾ കുട്ടി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ോവ തന്റെ ദാസനായ അഹീയാപ്രവാചകൻ മുഖാന്തരം അരുളിച്ചെയ്ത വചനപ്രകാരം അവർ അവനെ അടക്ക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ൊക്കെയും അവനെക്കുറിച്ചു വിലാപ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യൊരോബെയാം യുദ്ധം ചെയ്തതും രാജ്യം വാണതുമായ അവന്റെ മറ്റുള്ള വൃത്താന്തങ്ങൾ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യൊരോബെയാമിന്റെ മകനായ അബീയാവു ദീനം പിടിച്ചു കിടപ്പി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ൊരോബെയാം വാണകാലം ഇരുപത്തുരണ്ടു സംവത്സരം ആയിരുന്നു; അവൻ തന്റെ പിതാക്കന്മാരെപ്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ദ്രപ്രാപിച്ചു; അവന്റെ മകനായ നാദാബ് 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ൊരോബെയാം തന്റെ ഭാര്യയോടു: നീ യൊരോബെയാമിന്റെ ഭാര്യ എന്നു ആരും അറിയാതവണ്ണം വേഷംമാറി ശീലോവിലേക്ക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കേണം; ഈ ജനത്തിന്നു ഞാൻ രാജാവാകും എന്നു എന്നോടു പറഞ്ഞ അഹീയാപ്രവാചകൻ അവിടെ ഉ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ലോമോന്റെ മകനായ രെഹബെയാം യെഹൂദയിൽ വാണു. രെഹബെയാം വാഴ്ച തുടങ്ങിയപ്പോൾ അവന്നു നാല്പത്ത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യസ്സായിരുന്നു; യഹോവ തന്റെ നാമം സ്ഥാപിപ്പാൻ എല്ലായിസ്രായേൽഗോത്രങ്ങളിലും നിന്നു തിരഞ്ഞെടുത്ത നഗര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ൽ അവൻ പതിനേഴു സംവത്സരം വാണു. അമ്മോന്യസ്ത്രീയായ അവന്റെ അമ്മെക്കു നയമാ എന്നു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കയ്യിൽ പത്തു അപ്പവും കുറെ അടകളും ഒരു തുരുത്തി തേനും എടുത്തു അവന്റെ അടുക്കൽ ചെല്ല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്ടിയുടെ കാര്യം എന്താകും എന്നു അവൻ നിന്നെ അറിയ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െഹൂദാ യഹോവെക്കു അനിഷ്ടമായുള്ളതു ചെയ്തു; അവർ ചെയ്ത പാപങ്ങൾകൊണ്ടു അവരുടെ പിതാ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തിനെക്കാൾ അധികം അവനെ ക്രുദ്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ൊരോബെയാമിന്റെ ഭാര്യ അങ്ങനെ തന്നേ ചെയ്തു; അവൾ പുറപ്പെട്ടു ശീലോവിൽ അഹീയാവിന്റെ വീട്ടിൽ ചെ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അഹീയാവിന്നു വാർദ്ധക്യം നിമിത്തം കണ്ണു മങ്ങിയിരിരുന്നതുകൊണ്ടു കാണ്മാൻ വഹിയ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ങ്ങനെയെന്നാൽ അവർ ഉയർന്ന കുന്നിന്മേലൊക്കെയും പച്ചമരത്തിൻ കീഴിലൊക്കെയും പൂജാഗിര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ംഭവിഗ്രഹങ്ങളും അശേരാപ്രതിഷ്ഠക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യഹോവ അഹീയാവോടു: യൊരോബെയാമിന്റെ ഭാര്യ തന്റെ മകനെക്കുറിച്ചു നിന്നോടു ചോദിപ്പാൻ വര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നമായി കിടക്കുന്നു; നീ അവളോടു ഇന്നിന്നപ്രകാരം സംസാരിക്കേണം; അവൾ അകത്തു വരുമ്പോൾ അന്യസ്ത്രീയുടെ ഭാ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ിക്ക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ുരുഷമൈഥുനക്കാരും ദേശത്തു ഉണ്ടായിരുന്നു; യഹോവ യിസ്രായേൽമക്കളുടെ മുമ്പിൽനിന്നു നീക്കിക്കളഞ്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സകലമ്ളേച്ഛതളും അവർ അനു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വാതിൽ കടക്കുമ്പോൾ അവളുടെ കാലൊച്ച അഹിയാവു കേട്ടിട്ടു പറഞ്ഞതെന്തെന്നൽ: യൊരോബെയാമിന്റെ ഭാര്യയ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ത്തു വരിക; നീ ഒരു അന്യസ്ത്രീ എന്നു നടിക്കുന്നതു എന്തിന്നു? കഠിനവർത്തമാനം നിന്നെ അറിയിപ്പാൻ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ോഗ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ൽ രെഹബെയാംരാജാവിന്റെ അഞ്ചാം ആണ്ടിൽ മിസ്രയീംരാജാവായ ശീശക്ക് യെരൂശലേമിന്റെ നേരെ വ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യഹോവയുടെ ആലയത്തിലെ ഭണ്ഡാരവും രാജധാനയിലെ ഭണ്ഡാരവും എല്ലാം കവർന്നു; അവൻ ആസകലം കവർന്നു;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 പൊൻ പരിചകളും എടുത്തു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 ചെന്നു യൊരോബെയാമിനോടു പറയേണ്ടുന്നതു എന്തെന്നാൽ: യിസ്രായേലിന്റെ ദൈവമായ യഹോ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ജനത്തിന്റെ ഇടയിൽനിന്നു നിന്നെ ഉയർത്തി, എന്റെ ജനമായ യിസ്രായേല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വ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ഇവെക്കു പകരം രെഹബെയാംരാജാവു താമ്രം കൊണ്ടു പരിചകൾ ഉണ്ടാക്കി രാജധാനിയുടെ വാതിൽ കാ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മ്പടിനായകന്മാരുടെ കയ്യിൽ 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രാജത്വം ദാവീദ് ഗൃഹത്തിൽനിന്നു കീറിയെടുത്തു നിനക്കുതന്നു; എങ്കിലും എന്റെ കല്പനകളെ പ്രമാണ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പ്രസാദമുള്ളതു മാത്രം ചെയ്‍വാൻ പൂർണ്ണമനസ്സോടുകൂടെ എന്നെ അനുസരിക്കയും ചെയ്ത എന്റെ ദാസ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െപ്പോലെ നീ ഇര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രാജാവു യഹോവയുടെ ആലയത്തിൽ ചെല്ലുമ്പോൾ അകമ്പടികൾ അവയെ ധരിക്കയും പിന്നെ അകമ്പടികളുടെ അറയിൽ തി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ചെന്നു വെ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നക്കു മുമ്പുണ്ടായിരുന്ന എല്ലാവരെക്കാളും അധികം ദോഷം ചെയ്തു; എന്നെ കോപിപ്പിക്കേണ്ടതിന്നു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 അന്യദേവന്മാരെയും വിഗ്രഹങ്ങളെയും ഉണ്ടാക്കി എന്നെ നിന്റെ പുറകിൽ എറിഞ്ഞ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രെഹബെയാമിന്റെ മറ്റുള്ള വൃത്താന്തങ്ങളും അവൻ ചെയ്തതൊക്കെയും യെഹൂദാ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കൊണ്ടു ഇതാ, ഞാൻ യൊരോബെയാമിന്റെ ഗൃഹത്തിന്നു അനർത്ഥം വരുത്തി, യൊരോബെയാമിന്നുള്ള സ്വതന്ത്ര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വതന്ത്രനും ആയ പുരുഷപ്രജയെ ഒക്കെയും യിസ്രായേലിൽനിന്നു ഛേദിക്കയും കാഷ്ഠം കോരിക്കളയുന്നതു 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ൊരോബെയാമിന്റെ ഗൃഹം തീരെ മുടിഞ്ഞുപോകുംവരെ അതിനെ കോരിക്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രെഹബെയാമിന്നും യൊരോബെയാമിന്നും തമ്മിൽ ജീവപര്യന്തം യുദ്ധ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രെഹെബെയാം തന്റെ പിതാക്കന്മാരെപ്പോലെ നിദ്രപ്രാപിച്ചു; അവന്റെ പിതാക്കന്മാരോടുകൂടെ ദാവീ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ത്തിൽ അവനെ അടക്കം ചെയ്തു. അമ്മോന്യസ്ത്രീയായ അവന്റെ അമ്മെക്കു നയമാ എന്നു പേർ. അവന്റെ മകനായ അബീയ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പകരം രാജാവ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ൊരോബെയാമിന്റെ സന്തതിയിൽ പട്ടണത്തിൽവെച്ചു മരിക്കുന്നവനെ നായ്ക്കൾ തിന്നും; വയലിൽ 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ുന്നവനെ ആകാശത്തിലെ പക്ഷികൾ തിന്നും; യഹോവ അതു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നീ എഴുന്നേറ്റു വീട്ടിലേക്കു പോക; നിന്റെ കാൽ പട്ടണത്തിന്നകത്തു ചവിട്ടുമ്പോൾ കുട്ടി മര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സ്രായേലൊക്കെയും അവനെക്കുറിച്ചു വിലപിച്ചു അവനെ അടക്കം ചെയ്യും; യെരോബെയാമിന്റെ ഗൃഹത്ത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ിൽമാത്രം യിസ്രായേലിന്റെ ദൈവമായ യഹോവെക്കു പ്രസാദമുള്ള കാര്യം അല്പം കാണുകയാൽ യൊരോബെയാമ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തിയിൽ അവനെ മാത്രം കല്ലറയിൽ അടക്ക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ഹോവ തനിക്കു യിസ്രായേലിൽ ഒരു രാജാവിനെ എഴുന്നേല്പിക്കും; അവൻ അന്നു യൊരോബെയാമിന്റെ ഗൃഹ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യും; എന്നാൽ ഇപ്പോൾ തന്നേ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 അശേരാപ്രതിഷ്ഠകളെ ഉണ്ടാക്കി യഹോയെ കോപിപ്പിച്ചതുകൊണ്ടു ഓട വെള്ളത്തിൽ ആടുന്നതുപോല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ത്തക്കവണ്ണം യഹോവ അവരെ ആടിച്ചു അവരുടെ പിതാക്കന്മാർക്കു താൻ കൊടുത്ത ഈ നല്ല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പറിച്ചെടുത്തു നദിക്കക്കരെ ചിത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പാപം ചെയ്കയും യിസ്രായേലിനെക്കൊണ്ടു പാപം ചെയ്യിക്കയും ചെയ്ത യൊരോബെയാമിന്റെ പാപംനിമിത്തം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െ ഉപേക്ഷ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2026-10-20T05:22:06Z</dcterms:created>
  <dcterms:modified xsi:type="dcterms:W3CDTF">2026-10-20T05:22:06Z</dcterms:modified>
  <dc:title>1 രാജാക്കന്മാർ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