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unto the children of Israel, that they turn and camp before Pihahiroth, between Migdol and the sea, opposite to Baalzephon: before it shall all of you camp by the se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Pharaoh will say of the children of Israel, They are entangled in the land, the wilderness has shut them 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Pharaoh will say of the children of Israel, They are entangled in the land, the wilderness has shut them i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will harden Pharaoh's heart, that he shall follow after them; and I will be honoured upon Pharaoh, and upon all his host; that the Egyptians may know that I am the LORD. And they did s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was told the king of Egypt that the people fled: and the heart of Pharaoh and of his servants was turned against the people, and they said, Why have we done this, that we have let Israel go from serving 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ready his chariot, and took his people with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six hundred chosen chariots, and all the chariots of Egypt, and captains over every one of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six hundred chosen chariots, and all the chariots of Egypt, and captains over every one of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hardened the heart of Pharaoh king of Egypt, and he pursued after the children of Israel: and the children of Israel went out with an high h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hardened the heart of Pharaoh king of Egypt, and he pursued after the children of Israel: and the children of Israel went out with an high h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he Egyptians pursued after them, all the horses and chariots of Pharaoh, and his horsemen, and his army, and overtook them encamping by the sea, beside Pihahiroth, before Baalzeph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hen Pharaoh drew nigh, the children of Israel lifted up their eyes, and, behold, the Egyptians marched after them; and they were sore afraid: and the children of Israel cried out unto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said unto Moses, Because there were no graves in Egypt, have you taken us away to die in the wilderness? wherefore have you dealt thus with us, to carry us forth out of Egyp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s not this the word that we did tell you in Egypt, saying, Let us alone, that we may serve the Egyptians? For it had been better for us to serve the Egyptians, than that we should die in the wilder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Moses said unto the people, Fear all of you not, stand still, and see the salvation of the LORD, which he will show to you to day: for the Egyptians whom all of you have seen to day, all of you shall see them again no more for ev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LORD shall fight for you, and all of you shall hold your pea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Moses, Wherefore cry you unto me? speak unto the children of Israel, that they go forwa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aid unto Moses, Wherefore cry you unto me? speak unto the children of Israel, that they go forwa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lift you up your rod, and stretch out yours hand over the sea, and divide it: and the children of Israel shall go on dry ground through the midst of the se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lift you up your rod, and stretch out yours hand over the sea, and divide it: and the children of Israel shall go on dry ground through the midst of the se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behold, I will harden the hearts of the Egyptians, and they shall follow them: and I will get me honour upon Pharaoh, and upon all his host, upon his chariots, and upon his horseme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 behold, I will harden the hearts of the Egyptians, and they shall follow them: and I will get me honour upon Pharaoh, and upon all his host, upon his chariots, and upon his horsem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gyptians shall know that I am the LORD, when I have got me honour upon Pharaoh, upon his chariots, and upon his horsem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Egyptians shall know that I am the LORD, when I have got me honour upon Pharaoh, upon his chariots, and upon his horsem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of God, which went before the camp of Israel, removed and went behind them; and the pillar of the cloud went from before their face, and stood behind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angel of God, which went before the camp of Israel, removed and went behind them; and the pillar of the cloud went from before their face, and stood behind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between the camp of the Egyptians and the camp of Israel; and it was a cloud and darkness to them, but it gave light by night to these: so that the one came not near the other all the nigh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between the camp of the Egyptians and the camp of Israel; and it was a cloud and darkness to them, but it gave light by night to these: so that the one came not near the other all the nigh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Moses stretched out his hand over the sea; and the LORD caused the sea to go back by a strong east wind all that night, and made the sea dry land, and the waters were divid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hildren of Israel went into the midst of the sea upon the dry ground: and the waters were a wall unto them on their right hand, and on their lef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children of Israel went into the midst of the sea upon the dry ground: and the waters were a wall unto them on their right hand, and on their lef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Egyptians pursued, and went in after them to the midst of the sea, even all Pharaoh's horses, his chariots, and his horsem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Egyptians pursued, and went in after them to the midst of the sea, even all Pharaoh's horses, his chariots, and his horsem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that in the morning watch the LORD looked unto the host of the Egyptians through the pillar of fire and of the cloud, and troubled the host of the Egyptia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t came to pass, that in the morning watch the LORD looked unto the host of the Egyptians through the pillar of fire and of the cloud, and troubled the host of the Egyptian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ook off their chariot wheels, that they drove them heavily: so that the Egyptians said, Let us flee from the face of Israel; for the LORD fights for them against the Egyptian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LORD said unto Moses, Stretch out yours hand over the sea, that the waters may come again upon the Egyptians, upon their chariots, and upon their horsem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LORD said unto Moses, Stretch out yours hand over the sea, that the waters may come again upon the Egyptians, upon their chariots, and upon their horseme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Moses stretched forth his hand over the sea, and the sea returned to his strength when the morning appeared; and the Egyptians fled against it; and the LORD overthrew the Egyptians in the midst of the se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aters returned, and covered the chariots, and the horsemen, and all the host of Pharaoh that came into the sea after them; there remained not so much as one of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waters returned, and covered the chariots, and the horsemen, and all the host of Pharaoh that came into the sea after them; there remained not so much as one of th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e children of Israel walked upon dry land in the midst of the sea; and the waters were a wall unto them on their right hand, and on their lef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ut the children of Israel walked upon dry land in the midst of the sea; and the waters were a wall unto them on their right hand, and on their lef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the LORD saved Israel that day out of the hand of the Egyptians; and Israel saw the Egyptians dead upon the sea sho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us the LORD saved Israel that day out of the hand of the Egyptians; and Israel saw the Egyptians dead upon the sea sho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srael saw that great work which the LORD did upon the Egyptians: and the people feared the LORD, and believed the LORD, and his servant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திரும்பி மிக்தோலுக்கும் சமுத்திரத்துக்கும் நடுவே பாகால்செபோனுக்கு முன்பாக இருக்கிற ஈ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ன் முன்னடியிலே பாளயமிறங்கவேண்டும் என்று இஸ்ரவேல் புத்திரருக்குச் சொல்லு; அதற்கு எதிரா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க்கரையிலே பாளயமிறங்கு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ர்வோன் இஸ்ரவேல் புத்திரரைக் குறித்து: அவர்கள் தேசத்திலே திகைத்துத் தி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ம் அவர்களை அடைத்துப்போட்டது என்று சொல்லு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பார்வோன் அவர்களைப் பின்தொடரும்படிக்கு, நான் அவன் இருதயத்தைக் கடினப்படு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என்பதை எகிப்தியர் அறியும்படி, பார்வோனாலும் அவனுடைய எல்லா ராணுவத்தாலும் மகிமை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வர்கள் அப்படியே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ங்கள் ஓடிப்போய்விட்டார்கள் என்று எகிப்தின் ராஜாவுக்கு அறிவிக்கப்பட்டபோது, ஜன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ப் பார்வோனும் அவன் ஊழியக்காரரும் மனம் வேறுபட்டு: நமக்கு வேலை செய்யாதபடிக்கு நாம் இஸ்ரவேல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டது என்ன காரிய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இரதத்தைப் பூட்டி, தன் ஜனங்களைக்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தானமான அறுநூறு இரதங்களையும், எகிப்திலுள்ள மற்ற சகல இரதங்களையும், அவைகள் எல்லாவற்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ன வீரரையும் கூட்டிக்கொண்டு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 எகிப்தின் ராஜாவாகிய பார்வோனின் இருதயத்தைக் கடினப்படுத்தினார்; அவன் இஸ்ரவேல் புத்திர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டர்ந்தான், இஸ்ரவேல் புத்திரர் பலத்த கையுடன் புறப்பட்டு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கிப்தியர் பார்வோனுடைய சகல குதிரைகளோடும் இரதங்களோடும் அவனுடைய குதிரைவீரரோடும் சேனை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டர்ந்துபோய், சமுத்திரத்தண்டையிலே பாகால்செபோனுக்கு எதிரே இருக்கிற ஈரோத் பள்ளத்தா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டியிலே பாளயமிறங்கியிருக்கிற அவர்களைக் 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ர்வோன் சமீபித்து வருகிற போது, இஸ்ரவேல் புத்திரர் தங்கள் கண்களை ஏறெடுத்துப்பார்த்து, எகிப்தி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ப் பின்னே வருகிறதைக் கண்டு, மிகவும் பயந்தார்கள்; அப்பொழுது இஸ்ரவேல் புத்திரர்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க் 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அவர்கள் மோசேயை நோக்கி: எகிப்திலே பிரேதக்குழிகள் இல்லையென்றா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படிக்கு எங்களைக் கொண்டுவந்தீர்? நீர் எங்களை எகிப்திலிருந்து புறப்படப்பண்ணினதினால்,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ச் செய்த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ங்கள் எகிப்திலே இருக்கும் போது, நாங்கள் எகிப்தியருக்கு வேலைசெய்ய எங்களைச் சும்மா விட்டு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ம் அல்லவா? நாங்கள் வனாந்தரத்திலே சாகிறதைப்பார்க்கிலும் எகிப்தியருக்கு வேலைசெய்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நலமாயிருக்கு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மோசே ஜனங்களை நோக்கி: பயப்படாதிருங்கள்; நீங்கள் நின்றுகொண்டு இன்றைக்கு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ய்யும் இரட்சிப்பைப் பாருங்கள்; இன்றைக்கு நீங்கள் காண்கிற எகிப்தியரை இ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 உங்களுக்காக யுத்தம் பண்ணுவார்; நீங்கள் சும்மாயிருப்பீ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 மோசேயை நோக்கி: நீ என்னிடத்தில் முறையிடுகிறது என்ன? புறப்பட்டுப் போ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உன் கோலை ஓங்கி, உன் கையைச் சமுத்திரத்தின்மேல் நீட்டி, சமுத்திரத்தைப் பிளந்துவிடு;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 சமுத்திரத்தின் நடுவாக வெட்டாந்தரையிலே நடந்து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கிப்தியர் உங்களைப் பின் தொடர்ந்து வரும்படி நான் அவர்கள் இருதயத்தைக் கடினப்படுத்தி, பார்வோ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இரதங்கள் குதிரைவீரர் முதலாகிய அவனுடைய எல்லா இராணுவத்தாலும் மகிமை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ப்படி நான் பார்வோனாலும் அவன் இரதங்களாலும் அவன் குதிரைவீரராலும் மகிமைப்படும்போ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 எகிப்தியர் அறி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இஸ்ரவேலரின் சேனைக்கு முன்னாக நடந்த தேவதூதனானவர் விலகி, அவர்களுக்குப் பின்னாக நட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 இருந்த மேக ஸ்தம்பமும் விலகி, அவர்கள் பின்னே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 எகிப்தியரின் சேனையும் இஸ்ரவேலரின் சேனையும் இராமுழுதும் ஒன்றோடொன்று சேராதபடி அவை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 எகிப்தியருக்கு அது மேகமும் அந்தகாரமுமாய் இருந்தது, இஸ்ரவேலருக்கோ அது இரவை வெளிச்சமா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மோசே தன் கையைச் சமுத்திரத்தின்மேல் நீட்டினான்; அப்பொழுது கர்த்தர் இராமுழுதும் ப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காற்றினால் சமுத்திரம் ஒதுங்கும்படி செய்து, அதை வறண்டுபோகப் பண்ணினார்; ஜலம் பிள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ஸ்ரவேல் புத்திரர் சமுத்திரத்தின் நடுவாக வெட்டாந்தரையிலே நடந்துபோனா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றத்திலும் அவர்கள் இடதுபுறத்திலும் ஜலம் அவர்களுக்கு மதிலாக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எகிப்தியர் அவர்களைத் தொடர்ந்து, பார்வோனுடைய சகல குதிரைகளோடும் இரத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வீரரோடும் அவர்கள் பிறகாலே சமுத்திரத்தின் நடுவே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ழக்கு வெளுத்துவரும் ஜாமத்தில் கர்த்தர் அக்கினியும் மேகமுமான ஸ்தம்பத்திலிருந்து எகிப்திய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ப் பார்த்து, அவர்கள் சேனையைக் கலங்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டைய இரதங்களிலிருந்து உருளைகள் கழலவும், அவர்கள் தங்கள் இரதங்களை வருத்தத்தோடே நடத்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 அப்பொழுது எகிப்தியர்: இஸ்ரவேலரைவிட்டு ஓடிப்போவோம், கர்த்தர் அவர்களுக்குத் துணை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ருக்கு விரோதமாய் யுத்தம்பண்ணு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கர்த்தர் மோசேயை நோக்கி: ஜலம் எகிப்தியர்மேலும் அவர்களுடைய இரதங்கள்மேலும் அவர்களுடைய குதிரைவீ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திரும்பும்படிக்கு, உன் கையைச் சமுத்திரத்தின்மேல் நீட்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யே மோசே தன் கையைச் சமுத்திரத்தின்மேல் நீட்டினான்; விடியற்காலத்தில் சமுத்திரம் பல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 வந்தது; எகிப்தியர் அதற்கு எதிராக ஓடும்போது, கர்த்தர் அவர்களைக் கடலின்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ழ்த்து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லம் திரும்பிவந்து, இரதங்களையும் குதிரைவீரரையும் அவர்கள் பின்னாக சமுத்திரத்தில் பிரவேசி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டைய இராணுவம் அனைத்தையும் மூடிக்கொண்டது; அவர்களில் ஒருவனாகிலும் தப்ப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ஸ்ரவேல் புத்திரரோ சமுத்திரத்தின் நடுவாக வெட்டாந்தரையின் வழியாய் நடந்துபோனார்கள்; அவர்கள்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ம் அவர்கள் இடதுபுறத்திலும் ஜலம் அவர்களுக்கு மதிலாக நின்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வ்விதமாய்க் கர்த்தர் அந்நாளிலே இஸ்ரவேலரை எகிப்தியரின் கைக்குத் தப்புவித்து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ற்கரையிலே எகிப்தியர் செத்துக்கிடக்கிறதை இஸ்ரவேலர்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ர்த்தர் எகிப்தியரில் செய்த அந்த மகத்தான கிரியையை இஸ்ரவேலர் கண்டார்கள்; அப்பொழு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ப் பயந்து கர்த்தரிடத்திலும் அவருடைய ஊழியக்காரனாகிய மோசேயினிடத்திலும் விசுவா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14]]></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2026-09-16T23:54:44Z</dcterms:created>
  <dcterms:modified xsi:type="dcterms:W3CDTF">2026-09-16T23:54:44Z</dcterms:modified>
  <dc:title>யாத்திராகமம் : 14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