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நாளிலே மோசே: நீ என் தேவனாகிய கர்த்தரை உத்தமமாய்ப் பின்பற்றினபடியால், உன் கால் மிதித்த தேசம் உனக்கும் உன்பிள்ளைகளுக்கும் என்றைக்கும் சுதந்தரமாயிருக்கக்கடவது என்று சொல்லி ஆணையிட்ட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நாளிலே மோசே: நீ என் தேவனாகிய கர்த்தரை உத்தமமாய்ப் பின்பற்றினபடியால், உன் கால் மிதித்த தேசம் உனக்கும் உன்பிள்ளைகளுக்கும் என்றைக்கும் சுதந்தரமாயிருக்கக்கடவது என்று சொல்லி ஆணையிட்ட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நாளிலே மோசே: நீ என் தேவனாகிய கர்த்தரை உத்தமமாய்ப் பின்பற்றினபடியால், உன் கால் மிதித்த தேசம் உனக்கும் உன்பிள்ளைகளுக்கும் என்றைக்கும் சுதந்தரமாயிருக்கக்கடவது என்று சொல்லி ஆணையிட்ட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ோதும், இதோ, கர்த்தர் சொன்னபடியே என்னை உயிரோடே காத்தார்; இஸ்ரவேலர் வனாந்தரத்தில் சஞ்சரிக்கையில், கர்த்தர் அந்த வார்த்தையை மோசேயோடே சொல்லி இப்போது நாற்பத்தைந்து வருஷமாயிற்று; இதோ, இன்று நான் எண்பத்தைந்து வயதுள்ளவ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ோதும், இதோ, கர்த்தர் சொன்னபடியே என்னை உயிரோடே காத்தார்; இஸ்ரவேலர் வனாந்தரத்தில் சஞ்சரிக்கையில், கர்த்தர் அந்த வார்த்தையை மோசேயோடே சொல்லி இப்போது நாற்பத்தைந்து வருஷமாயிற்று; இதோ, இன்று நான் எண்பத்தைந்து வயதுள்ளவ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ோதும், இதோ, கர்த்தர் சொன்னபடியே என்னை உயிரோடே காத்தார்; இஸ்ரவேலர் வனாந்தரத்தில் சஞ்சரிக்கையில், கர்த்தர் அந்த வார்த்தையை மோசேயோடே சொல்லி இப்போது நாற்பத்தைந்து வருஷமாயிற்று; இதோ, இன்று நான் எண்பத்தைந்து வயதுள்ளவ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சே என்னை அனுப்புகிற நாளில், எனக்கு இருந்த அந்தப் பெலன் இந்நாள்வரைக்கும் எனக்கு இருக்கிறது; யுத்தத்துக்குப் போக்கும் வரத்துமாயிருக்கிறதற்கு அப்போது எனக்கு இருந்த பெலன் இப்போதும் எனக்கு இ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சே என்னை அனுப்புகிற நாளில், எனக்கு இருந்த அந்தப் பெலன் இந்நாள்வரைக்கும் எனக்கு இருக்கிறது; யுத்தத்துக்குப் போக்கும் வரத்துமாயிருக்கிறதற்கு அப்போது எனக்கு இருந்த பெலன் இப்போதும் எனக்கு இ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கர்த்தர் அந்நாளிலே சொன்ன இந்த மலைநாட்டை எனக்குத் தாரும்; அங்கே ஏனாக்கியரும், அரணிப்பான பெரிய பட்டணங்களும் உண்டென்று நீர் அந்நாளிலே கேள்விப்பட்டீரே; கர்த்தர் என்னோடிருப்பாரானால், கர்த்தர் சொன்னபடி, அவர்களைத் துரத்திவிடுவேன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கர்த்தர் அந்நாளிலே சொன்ன இந்த மலைநாட்டை எனக்குத் தாரும்; அங்கே ஏனாக்கியரும், அரணிப்பான பெரிய பட்டணங்களும் உண்டென்று நீர் அந்நாளிலே கேள்விப்பட்டீரே; கர்த்தர் என்னோடிருப்பாரானால், கர்த்தர் சொன்னபடி, அவர்களைத் துரத்திவிடுவேன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கர்த்தர் அந்நாளிலே சொன்ன இந்த மலைநாட்டை எனக்குத் தாரும்; அங்கே ஏனாக்கியரும், அரணிப்பான பெரிய பட்டணங்களும் உண்டென்று நீர் அந்நாளிலே கேள்விப்பட்டீரே; கர்த்தர் என்னோடிருப்பாரானால், கர்த்தர் சொன்னபடி, அவர்களைத் துரத்திவிடுவேன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யோசுவா: எப்புன்னேயின் குமாரனாகிய காலேபை ஆசீர்வதித்து, எபிரோனை அவனுக்குச் சுதந்தரமாகக் கொடுத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 கேசியனான எப்புன்னேயின் குமாரனாகிய காலேப் இஸ்ரவேலின் தேவனாகிய கர்த்தரை உத்தமமாய்ப் பின்பற்றினபடியினால், இந்நாள்மட்டும் இருக்கிறபடி, எபிரோன் அவனுக்குச் சுதந்தரமாயிற்ற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 கேசியனான எப்புன்னேயின் குமாரனாகிய காலேப் இஸ்ரவேலின் தேவனாகிய கர்த்தரை உத்தமமாய்ப் பின்பற்றினபடியினால், இந்நாள்மட்டும் இருக்கிறபடி, எபிரோன் அவனுக்குச் சுதந்தரமாயிற்ற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ுன்னே எபிரோனுக்குக் கீரியாத் அர்பா என்று பேரிருந்தது; அர்பா என்பவன் ஏனாக்கியருக்குள்ளே பெரிய மனுஷனாயிருந்தான்; யுத்தம் ஓய்ந்ததினால் தேசம் அமைதலாயி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ுன்னே எபிரோனுக்குக் கீரியாத் அர்பா என்று பேரிருந்தது; அர்பா என்பவன் ஏனாக்கியருக்குள்ளே பெரிய மனுஷனாயிருந்தான்; யுத்தம் ஓய்ந்ததினால் தேசம் அமைதலாய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ானான் தேசத்திலே இஸ்ரவேல் புத்திரர் சுதந்தரித்துக்கொண்ட தேசங்களை ஆசாரியனாகிய எலெயாசாரும், நூனின் குமாரனாகிய யோசுவாவும் இஸ்ரவேல் புத்திரருடைய கோத்திரப் பிதாக்களின் தலைவரும், கர்த்தர் மோசேயைக்கொண்டு கட்டளையிட்டபடி சீட்டுப்போட்ட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ானான் தேசத்திலே இஸ்ரவேல் புத்திரர் சுதந்தரித்துக்கொண்ட தேசங்களை ஆசாரியனாகிய எலெயாசாரும், நூனின் குமாரனாகிய யோசுவாவும் இஸ்ரவேல் புத்திரருடைய கோத்திரப் பிதாக்களின் தலைவரும், கர்த்தர் மோசேயைக்கொண்டு கட்டளையிட்டபடி சீட்டுப்போட்ட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ன்பதரைக் கோத்திரங்களுக்கும் சுதந்தரமாகப் பங்கிட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ன்பதரைக் கோத்திரங்களுக்கும் சுதந்தரமாகப் பங்கிட்ட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ற்ற இரண்டரைக் கோத்திரங்களுக்கும் மோசே யோர்தானுக்கு அப்புறத்திலே சுதந்தரம் கொடுத்திருந்தான்; லேவியருக்குமாத்திரம் அவர்கள் நடுவே சுதந்தரம் கொடுக்கவ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ற்ற இரண்டரைக் கோத்திரங்களுக்கும் மோசே யோர்தானுக்கு அப்புறத்திலே சுதந்தரம் கொடுத்திருந்தான்; லேவியருக்குமாத்திரம் அவர்கள் நடுவே சுதந்தரம் கொடுக்கவ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ாசே எப்பீராயீம் என்னும் யோசேப்பின் புத்திரர் இரண்டு கோத்திரங்களானார்கள்; ஆதலால் அவர்கள் லேவியருக்குத் தேசத்திலே பங்குகொடாமல், குடியிருக்கும்படி பட்டணங்களையும், அவர்களுடைய ஆடுமாடுகள் முதலான சொத்துக்காக வெளிநிலங்களையுமாத்திரம் அவர்களுக்குக் கொடுத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ாசே எப்பீராயீம் என்னும் யோசேப்பின் புத்திரர் இரண்டு கோத்திரங்களானார்கள்; ஆதலால் அவர்கள் லேவியருக்குத் தேசத்திலே பங்குகொடாமல், குடியிருக்கும்படி பட்டணங்களையும், அவர்களுடைய ஆடுமாடுகள் முதலான சொத்துக்காக வெளிநிலங்களையுமாத்திரம் அவர்களுக்குக் கொடுத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மோசேக்குக் கட்டளையிட்டபடி இஸ்ரவேல் புத்திரர் செய்து, தேசத்தைப் பங்கிட்ட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யூதாவின் புத்திரர் கில்காலிலே யோசுவாவினிடத்தில் வந்தார்கள்; கேனாசியனான எப்புன்னேயின் குமாரனாகிய காலேப் அவனை நோக்கி: காதேஸ்பார்னேயாவிலே கர்த்தர் என்னைக்குறித்தும் உம்மைக்குறித்தும் தேவனுடைய மனுஷனாகிய மோசேயோடே சொன்ன வார்த்தையை நீர் அறிவீ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யூதாவின் புத்திரர் கில்காலிலே யோசுவாவினிடத்தில் வந்தார்கள்; கேனாசியனான எப்புன்னேயின் குமாரனாகிய காலேப் அவனை நோக்கி: காதேஸ்பார்னேயாவிலே கர்த்தர் என்னைக்குறித்தும் உம்மைக்குறித்தும் தேவனுடைய மனுஷனாகிய மோசேயோடே சொன்ன வார்த்தையை நீர் அறிவீ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சத்தை வேவுபார்க்கக் கர்த்தரின் தாசனாகிய மோசே என்னைக் காதேஸ்பார்னேயாவிலிருந்து அனுப்புகிறபோது, எனக்கு நாற்பது வயதாயிருந்தது; என் இருதயத்திலுள்ளபடியே அவருக்கு மறுசெய்தி கொண்டுவந்த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சத்தை வேவுபார்க்கக் கர்த்தரின் தாசனாகிய மோசே என்னைக் காதேஸ்பார்னேயாவிலிருந்து அனுப்புகிறபோது, எனக்கு நாற்பது வயதாயிருந்தது; என் இருதயத்திலுள்ளபடியே அவருக்கு மறுசெய்தி கொண்டுவந்த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என்னோடேகூட வந்த என் சகோதரர் ஜனத்தின் இருதயத்தைக் கரையப்பண்ணினார்கள்; நானோ என் தேவனாகிய கர்த்தரை உத்தமமாய்ப் பின்பற்றின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என்னோடேகூட வந்த என் சகோதரர் ஜனத்தின் இருதயத்தைக் கரையப்பண்ணினார்கள்; நானோ என் தேவனாகிய கர்த்தரை உத்தமமாய்ப் பின்பற்றின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12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ब उस दिन मूसा ने शपथ खाकर मुझ से कहा, तू ने पूरी रीति से मेरे परमेश्वर यहोवा की बातों का अनुकर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या है, इस कारण नि:सन्देह जिस भूमि पर तू अपने पांव धर आया है वह सदा के लिये तेरा और तेरे वंश का भा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अब देख, जब से यहोवा ने मूसा से यह वचन कहा था तब से पैतालीस वर्ष हो चुके हैं, जिन में इस्राएल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ंगल में घूमते फिरते रहे; उन में यहोवा ने अपने कहने के अनुसार मुझे जीवित रखा है; और अब मैं पचास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र्ष क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जितना बल मूसा के भेजने के दिन मुझ में था उतना बल अभी तक मुझ में है; युद्ध करने, वा भीतर बाहर आ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ने के लिये जितनी उस समय मुझ मे सामर्थ्य थी उतनी ही अब भी मुझ में सामर्थ्य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इसलिये अब वह पहाड़ी मुझे दे जिसकी चर्चा यहोवा ने उस दिन की थी; तू ने तो उस दिन सुना होगा कि उ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अनाकवंशी रहते हैं, और बड़े बड़े गढ़ वाले नगर भी हैं; परन्तु क्या जाने सम्भव है कि यहोवा मेरे सं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े, और उसके कहने के अनुसार मैं उन्हें उनके देश से निकाल द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ब यहोशू ने उसको आशीर्वाद दिया; और हेब्रोन को यपुन्ने के पुत्र कालेब का भाग कर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इस कारण हेब्रोन कनजी यपुन्ने के पुत्र कालेब का भाग आज तक बना है, क्योंकि वह इस्राएल के परमेश्व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का पूरी रीति से अनुगामी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पहिले समय में तो हेब्रोन का नाम किर्यतर्बा था; वह अर्बा अनाकियों में सब से बड़ा पुरूष था। और उ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श को लड़ाई से शान्ति मिल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जो जो भाग इस्राएलियों ने कनान देश में पाए, उन्हें एलीआजर याजक, और नून के पुत्र यहोशू, और इस्राएल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ोत्रों के पूर्वजों के घरानों के मुख्य मुख्य पुरूषों ने उन को दिया वे य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जो आज्ञा यहोवा ने मूसा के द्वारा साढ़े नौ गोत्रों के लिये दी थी, उसके अनुसार उनके भाग चिट्ठी डा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डालकर दिए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मूसा ने तो अढ़ाई गोत्रों के भाग यरदन पार दिए थे; परन्तु लेवियों को उसने उनके बीच कोई भाग न दि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यूसुफ के वंश के तो दो गोत्र हो गए थे, अर्थात मनश्शे और एप्रैम; और उस देश में लेवियों को कुछ भाग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या गया, केवल रहने के नगर, और पशु आदि धन रखने को और चराइयां उन को मिल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जो आज्ञा यहोवा ने मूसा को दी थी उसके अनुसार इस्राएलियों ने किया; और उन्होंने देश को बांट लि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ब यहूदी यहोशू के पास गिलगाल में आए; और कनजी यपुन्ने के पुत्र कालेब ने उस से कहा, तू जानता होग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 यहोवा ने कादेशबर्ने में परमेश्वर के जन मूसा से मेरे और तेरे विषय में क्या कह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जब यहोवा के दास मूसा ने मुझे इस देश का भेद लेने के लिये कादेशबर्ने से भेजा था तब मैं चालीस वर्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 था; और मैं सच्चे मन से उसके पास सन्देश ले आ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मेरे साथी जो मेरे संग गए थे उन्होंने तो प्रजा के लोगों को निराश कर दिया, परन्तु मैं ने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मेश्वर यहोवा की पूरी रीति से बात मान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2026-10-21T06:42:51Z</dcterms:created>
  <dcterms:modified xsi:type="dcterms:W3CDTF">2026-10-21T06:42:51Z</dcterms:modified>
  <dc:title>यहोशू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