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் எரேமியாவுக்கு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வாசலிலே நின்று, அங்கே கூறிச் சொல்லவேண்டிய வசனம் என்னவென்றால், கர்த்தரைப் பணிந்துகொள்ள இந்த வாசல்களுக்குள்ளே பிரவேசிக்கிற யூத ஜனங்களாகிய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வாசலிலே நின்று, அங்கே கூறிச் சொல்லவேண்டிய வசனம் என்னவென்றால், கர்த்தரைப் பணிந்துகொள்ள இந்த வாசல்களுக்குள்ளே பிரவேசிக்கிற யூத ஜனங்களாகிய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சேனைகளின் கர்த்தர் சொல்லுகிறார்: உங்கள் வழிகளையும் உங்கள் கிரியைகளையும் சீர்ப்படுத்துங்கள், அப்பொழுது உங்களை இந்த ஸ்தலத்திலே குடியிருக்க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சேனைகளின் கர்த்தர் சொல்லுகிறார்: உங்கள் வழிகளையும் உங்கள் கிரியைகளையும் சீர்ப்படுத்துங்கள், அப்பொழுது உங்களை இந்த ஸ்தலத்திலே குடியிருக்க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ஆலயம், கர்த்தரின் ஆலயம், கர்த்தரின் ஆலயம் இதுவே என்று சொல்லி, பொய்வார்த்தைகளை நம்பிக்கொள்ளாதி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ஆலயம், கர்த்தரின் ஆலயம், கர்த்தரின் ஆலயம் இதுவே என்று சொல்லி, பொய்வார்த்தைகளை நம்பிக்கொள்ளாதி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வழிகளையும் உங்கள் கிரியைகளையும் நன்றாய்ச் சீர்ப்படுத்தி, நீங்கள் மனுஷனுக்கும் மனுஷனுக்குமுள்ள வழக்கை நியாயமாய்த் தீர்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வழிகளையும் உங்கள் கிரியைகளையும் நன்றாய்ச் சீர்ப்படுத்தி, நீங்கள் மனுஷனுக்கும் மனுஷனுக்குமுள்ள வழக்கை நியாயமாய்த் தீர்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உங்கள் பிதாக்களுக்குக் கொடுத்த தேசமாகிய இந்த ஸ்தலத்திலே உங்களைச் சதாகாலமும் குடியிருக்க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உங்கள் பிதாக்களுக்குக் கொடுத்த தேசமாகிய இந்த ஸ்தலத்திலே உங்களைச் சதாகாலமும் குடியிருக்க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ஒன்றுக்கும் உதவாத பொய்வார்த்தைகளை நீங்கள் நம்புகிற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ிருடி, கொலைசெய்து, விபசாரம்பண்ணி, பொய்யாணையிட்டு, பாகாலுக்குத் தூபங்காட்டி, நீங்கள் அறியாத அந்நிய தேவர்களைப் பின்பற்ற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மம் தரிக்கப்பட்ட இந்த ஆலயம் உங்கள் பார்வைக்குக் கள்ளர்குகையாயிற்றோ? இதோ, நானும் இதைக் கண்ட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மம் தரிக்கப்பட்ட இந்த ஆலயம் உங்கள் பார்வைக்குக் கள்ளர்குகையாயிற்றோ? இதோ, நானும் இதைக் கண்டே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டைய எல்லாச் சகோதரருமாகிய எப்பிராயீம் சந்ததி அனைத்தையும் தள்ளிப்போட்டதுபோல, உங்களையும் என் முகத்தைவிட்டுத் தள்ளிப்போடுவ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டைய எல்லாச் சகோதரருமாகிய எப்பிராயீம் சந்ததி அனைத்தையும் தள்ளிப்போட்டதுபோல, உங்களையும் என் முகத்தைவிட்டுத் தள்ளிப்போடுவ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இந்த ஜனத்துக்காக விண்ணப்பம் செய்யவேண்டாம்; அவர்களுக்காக மன்றாடவும் கெஞ்சவும் வேண்டாம், என்னிடத்தில் அவர்களுக்காகப் பரிந்துபேசவும் வேண்டாம், நான் உனக்குச் செவிகொடுப்ப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இந்த ஜனத்துக்காக விண்ணப்பம் செய்யவேண்டாம்; அவர்களுக்காக மன்றாடவும் கெஞ்சவும் வேண்டாம், என்னிடத்தில் அவர்களுக்காகப் பரிந்துபேசவும் வேண்டாம், நான் உனக்குச் செவிகொடுப்ப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பட்டணங்களிலும் எருசலேமின் வீதிகளிலும் அவர்கள் செய்கிறதை நீ காணவில்லைய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க்கா மனமடிவுண்டாக்குகிறார்கள்? தங்கள் முகங்கள் வெட்கத்துக்குட்படும்படி அவர்கள் தங்களுக்கே அல்லவோ மனமடிவுண்டாக்குகிறார்கள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க்கா மனமடிவுண்டாக்குகிறார்கள்? தங்கள் முகங்கள் வெட்கத்துக்குட்படும்படி அவர்கள் தங்களுக்கே அல்லவோ மனமடிவுண்டாக்குகிறார்கள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தேவனாகிய சேனைகளின் கர்த்தர் சொல்லுகிறதென்னவென்றால் உங்கள் தகனபலிகளை மற்றப் பலிகளோடுங்கூட்டி, இறைச்சியைச் சாப்பிட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தேவனாகிய சேனைகளின் கர்த்தர் சொல்லுகிறதென்னவென்றால் உங்கள் தகனபலிகளை மற்றப் பலிகளோடுங்கூட்டி, இறைச்சியைச் சாப்பிட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் பிதாக்களை எகிப்துதேசத்திலிருந்து அழைத்துவந்த நாளிலே, தகனபலியைக்குறித்தும், மற்றப் பலிகளைக்குறித்தும் நான் அவர்களோடே பேசினதையும் கட்டளையிட்டதையும்பார்க்கில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் பிதாக்களை எகிப்துதேசத்திலிருந்து அழைத்துவந்த நாளிலே, தகனபலியைக்குறித்தும், மற்றப் பலிகளைக்குறித்தும் நான் அவர்களோடே பேசினதையும் கட்டளையிட்டதையும்பார்க்கில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பிதாக்கள் எகிப்துதேசத்திலிருந்து புறப்பட்ட நாள்முதல் இந்நாள்மட்டும் நான் தீர்க்கதரிசிகளாகிய என் ஊழியக்காரரையெல்லாம் தினந்தினம் உங்களண்டைக்கு ஏற்கனவே அனுப்பிக்கொண்டிருந்த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பிதாக்கள் எகிப்துதேசத்திலிருந்து புறப்பட்ட நாள்முதல் இந்நாள்மட்டும் நான் தீர்க்கதரிசிகளாகிய என் ஊழியக்காரரையெல்லாம் தினந்தினம் உங்களண்டைக்கு ஏற்கனவே அனுப்பிக்கொண்டிருந்த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ர்கள் என் சொல்லைக் கேளாமலும், தங்கள் செவியைச் சாயாமலும் போய், தங்கள் கழுத்தைக் கடினப்படுத்தி, தங்கள் பிதாக்களைப்பார்க்கிலும் அதிக பொல்லாப்பு செய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ர்கள் என் சொல்லைக் கேளாமலும், தங்கள் செவியைச் சாயாமலும் போய், தங்கள் கழுத்தைக் கடினப்படுத்தி, தங்கள் பிதாக்களைப்பார்க்கிலும் அதிக பொல்லாப்பு செய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இந்த வார்த்தைகளையெல்லாம் அவர்களுக்குச் சொன்னாலும், அவர்கள் உனக்குச் செவிகொடுக்கமாட்டார்கள்; நீ அவர்களை நோக்கிக் கூப்பிட்டாலும், அவர்கள் உனக்கு மறுஉத்தரவு கொடுக்கமா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இந்த வார்த்தைகளையெல்லாம் அவர்களுக்குச் சொன்னாலும், அவர்கள் உனக்குச் செவிகொடுக்கமாட்டார்கள்; நீ அவர்களை நோக்கிக் கூப்பிட்டாலும், அவர்கள் உனக்கு மறுஉத்தரவு கொடுக்கமா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ஜனத்தின் பிணங்கள் ஆகாயத்தின் பறவைகளுக்கும் பூமியின் மிருகங்களுக்கும் இரையாகும்; அவைகளை வெருட்டுவாரும் இல்லாதிருப்ப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யூதாவின் பட்டணங்களிலும் எருசலேமின் வீதிகளிலும் களிப்பின் சத்தத்தையும், மகிழ்ச்சியின் சத்தத்தையும், மணவாளனின் சத்தத்தையும், மணவாட்டியின் சத்தத்தையும் ஓயப்பண்ணுவேன்; தேசம் பாழாக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யூதாவின் பட்டணங்களிலும் எருசலேமின் வீதிகளிலும் களிப்பின் சத்தத்தையும், மகிழ்ச்சியின் சத்தத்தையும், மணவாளனின் சத்தத்தையும், மணவாட்டியின் சத்தத்தையும் ஓயப்பண்ணுவேன்; தேசம் பாழ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యొద్దనుండి యిర్మీయాకు ప్రత్యక్షమైన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యెహోవా మందిర ద్వారమున నిలువ బడి ఈ మాట అచ్చటనే ప్రకటింపుముయెహోవాకు నమస్కారముచేయుటకై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ములలో బడి ప్రవేశించు యూదావారలారా, యెహోవా మాట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ైన్యములకధిపతియు ఇశ్రాయేలుయొక్క దేవుడునగు యెహోవా ఈలాగు సెలవిచ్చుచున్నాడు నేను ఈ స్థలమున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పజేయునట్లు మీ మార్గములను మీ క్రియలను దిద్దుకొన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ఈ స్థలము యెహోవా ఆలయము, ఈ స్థలము యెహోవా ఆలయము, ఈ స్థలము యెహోవా ఆలయము అని మీరు చెప్పుకొనుచున్నార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 మోసకరమైన మాటలు ఆధారము చేసికొన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లాగనక, మీ మార్గములను మీ క్రియలను మీరు యథార్థముగా చక్కపరచుకొని, ప్రతివాడు తన పొరుగు వాని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క న్యాయము జరిగించ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రదేశులను తండ్రిలేని వారిని విధవరాండ్రను బాధింపకయు ఈ చోట నిర్దోషిరక్తము చిందింపకయు, మీకు కీ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యు అన్యదేవతలను అనుసరింపకయు నుండ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ఈ స్థలమున తమకు నిత్యముగా నుండుటకై పూర్వకాలమున నేను మీ పితరులకిచ్చిన దేశమున మిమ్మును కాపురము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దిగో అబద్ధపుమాటలను మీరు నమ్ముకొను చున్నారు. అవి మీకు నిష్‌ప్రయోజన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దేమి? మీరు జారచోర క్రియలను నరహత్యను చే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బద్ధసాక్ష్యము పలుకుచు బయలునకు ధూపమువేయుచు మీరెరుగని దేవతలను అనుసరించుచున్నారే; అయినను నా నామ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బడిన యీ మందిరములో నికి వచ్చి నా సన్నిధిని నిలుచుచు విడుదలనొందియున్నామని మీరు చెప్పుదురు;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ేయక్రియలన్నియు జరిగించుటకేనా మీరు విడుదలనొందితిర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దని చాటబడిన యీ మంది రము మీ దృష్టికి దొంగలగుహయైనదా? ఆలోచించుడి, నేనే యీ సంగతి కనుగ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ూర్వమున నేను నా నామము నిలిపిన షిలోహునందున్న నా స్థలమునకు పోయి విచారణ చేయుడి, ఇశ్రాయేలీయులైన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 దుష్టత్వమును బట్టి నేను దానికి చేసిన కార్యము చూడుడి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నేను మీతో మాటలాడినను పెందలకడ లేచి మీతో మాటలాడినను మీరు వినకయు, మిమ్మును పిలిచినన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మియ్యకయు నుండినవారై యీ క్రియలన్నిటిని చేసితిర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షిలోహునకు చేసినట్లు మీకు ఆశ్రయమై నా నామముపెట్టబడిన యీ మందిరమునకును మీకును మీ తండ్రు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ిచ్చిన స్థలమునకును నేను ఆలాగే 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ఎఫ్రాయిము సంతానమగు మీ సహోదరులనందరిని నేను వెళ్లగొట్టినట్లు మిమ్మును నా సన్నిధి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గొట్ట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బట్టి నీవు ఈ జనము కొరకు ప్రార్థనచేయకుము, వారికొరకు మొఱ్ఱ నైనను ప్రార్థననైనను చేయకుము,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తిమాలుకొనకుము, నేను నీ మాట విన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ూదాపట్టణములలోను యెరూషలేము వీధులలోను వారు చేయుచున్న క్రియలను నీవు చూచుచున్నావ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కు కోపము పుట్టించునట్లు ఆకాశరాణి దేవతకు పిండివంటలు చేయవలెననియు, అన్య దేవతలకు పానార్పణ 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వలెననియు పిల్లలు కట్టెలు ఏరుచున్నారు తండ్రులు అగ్ని రాజ బెట్టుచున్నారు స్త్రీలు పి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సుక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కే కోపము పుట్టించునంతగా వారు దాని చేయుచున్నారా? తమకే అవమానము కలుగు నంతగా చేయుచున్నారు గద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దువలన ప్రభువగు యెహోవా ఈలాగు సెలవిచ్చుచున్నాడుఈ స్థలముమీదను నరులమీదను జంతువులమీదను పొల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ట్లమీదను భూమిపంట మీదను నా కోపమును నా ఉగ్రతను కుమ్మరించెదను, ఆర్పశక్యము కాకుండ అది మ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సైన్యములకధిపతియు ఇశ్రాయేలు దేవుడునగు యెహోవా ఈలాగు సెలవిచ్చుచున్నాడుమీ దహన బలులను మీ బలులను కలి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ంసము భక్ష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ేను ఐగుప్తు దేశములోనుండి మీ పితరులను రప్పించిన దినమున దహనబలులనుగూర్చిగాని బలులనుగూర్చిగాన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తో చెప్పలేదు, అట్టి వాటినిగూర్చి నేను ఏ ఆజ్ఞయు ఇయ్యలేదు, ఈ ఆజ్ఞను మాత్రమే నేను వానికిచ్చి 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ఏదనగానా మాటలు మీరు అంగీకరించినయెడల నేను మీకు దేవుడనై యుందును మీరు నాకు జనులై యుందురు;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ేమము కలుగునట్లు నేను మీకాజ్ఞా పించుచున్న మార్గమంతటియందు మీరు నడు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యితే వారు వినకపోయిరి, చెవియొగ్గకుండిరి, ముందుకు సాగక వెనుకదీయుచు తమ ఆలోచనలనుబట్టి తమ దుష్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కాఠిన్యము ననుసరించి నడుచ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ీ పితరులు ఐగుప్తు దేశములోనుండి బయలుదేరి వచ్చిన దినము మొదలుకొని నేటివరకు మీరు వెనుకదీయుచు వ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ే; నేను అనుదినము పెందలకడ లేచి ప్రవక్తలైన నా సేవకులనందరిని మీ యొద్దకు పంపుచు వ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ు నా మాట వినకయున్నారు చెవియొగ్గకయున్నారు తమ మెడను వంచక మనస్సును కఠినపరచుకొనుచున్నారు; వార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తరులకంటె మరి దుష్టుల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వు ఈ మాటలన్నియు వారితో చెప్పినను వారు నీ మాటలంగీకరింపరు, నీవు వారిని పిలిచినను వారు నీకుత్త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య్య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గనుక నీవు వారితో ఈలాగు చెప్పుమువీరు తమ దేవుడైన యెహోవా మాట విననివారు, శిక్షకు లోబడనొల్లనివా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బట్టి నమ్మకము వారిలోనుండి తొలగిపోయియున్నది, అది వారి నోట నుండకుండ కొట్టి వే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తనకు కోపము తెప్పించు తరమువారిని యెహోవా విసర్జించి వెళ్లగొట్టుచున్నాడు; సీయోనూ నీ తలవెండ్రు క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త్తిరించుకొనుము, వాటిని పారవేయుము, చెట్లులేని మెట్టలమీద ప్రలాపవాక్య మెత్త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యెహోవా ఈలాగు సెలవిచ్చుచున్నాడుయూదా వారు నా దృష్టికి చెడ్డక్రియలు చేయుచున్నారు, నా నామముపెట్ట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 అపవిత్రపడునట్లు వారు దానిలో హేయ వస్తువులను ఉంచ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ేనాజ్ఞాపించని క్రియను నాకు తోచని క్రియను వారు చేసియున్నారు, అగ్నిలో తమ కుమారులను తమ కుమార్తె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హించుటకు బెన్‌ హిన్నోము లోయలోనున్న తోఫెతునందు బలిపీఠములను కట్టుకొన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కాలము సమీపించుచున్నది; అప్పుడు అది తోఫెతు అనియైనను బెన్‌హిన్నోము లోయ అనియైనను అనబడక వధలో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బడును; పాతిపెట్టు టకు స్థలము లేకపోవువరకు తోఫెతులో శవములు పాతి పెట్టబడు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ఈ జనుల శవములు ఆకాశపక్షులకును భూజంతువులకును ఆహార మగును, వాటిని తోలివేయువాడు లే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ఉల్లాస ధ్వనియు ఆనందధ్వనియు పెండ్లికుమారుని స్వరమును పెండ్లికుమార్తె స్వరమును యూదా పట్టణముల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 వీధులలోను లేకుండచేసెదను; ఈ దేశము తప్పక పాడై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2026-10-20T04:37:44Z</dcterms:created>
  <dcterms:modified xsi:type="dcterms:W3CDTF">2026-10-20T04:37:44Z</dcterms:modified>
  <dc:title>యిర్మీయా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