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ு அநேக புத்திமதிகளையும் அவன் ஜனங்களுக்குச் சொல்லிப் பிரசங்க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பங்கு தேசாதிபதியாகிய ஏரோது தன் சகோதரனான பிலிப்புவின் மனைவி ஏரோதியாளினிமித்தமாகவும், தான் செய்த மற்றப் பொல்லாங்குகளினிமித்தமாகவும், யோவானாலே கடிந்துகொள்ள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ன் செய்த மற்றெல்லாப் பொல்லாங்குகளும் தவிர, யோவானையும் காவலில் அடைத்துவை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ஞானஸ்நானம் பெற்றபோது, இயேசுவும் ஞானஸ்நானம் பெற்று, ஜெபம்பண்ணுகையில், வானம் திறக்கப்பட்ட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ிசுத்த ஆவியானவர் ரூபங்கொண்டு புறாவைப்போல் அவர்மேல் இறங்கினார். வானத்திலிருந்து ஒரு சத்தமும் உண்டாகி: நீர் என்னுடைய நேசகுமாரன், உம்மில் பிரியமாயிருக்கிறேன் என்று உரை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ஏறக்குறைய முப்பது வயதுள்ளவரானார். அவர் யோசேப்பின் குமாரனென்று எண்ணப்பட்டார். அந்த யோசேப்பு ஏலியின் குமார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லி மாத்தாத்தின் குமாரன்; மாத்தாத் லேவியின் குமாரன்; லேவி மெல்கியின் குமாரன்; மெல்கி யன்னாவின் குமாரன்; யன்னா யோசேப்பின் குமார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சேப்பு மத்தத்தியாவின் குமாரன்; மத்தத்தியா ஆமோசின் குமாரன்; ஆமோஸ் நாகூமின் குமாரன்; நாகூம் எஸ்லியின் குமாரன்; எஸ்லி நங்காயின் குமார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ங்காய் மாகாத்தின் குமாரன்; மாகாத் மத்தத்தியாவின் குமாரன்; மத்தத்தியா சேமேயின் குமாரன்; சேமேய் யோசேப்பின் குமாரன்; யோசேப்பு யூதாவின் குமாரன்; யூதா யோவன்னாவின் குமார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வன்னா ரேசாவின் குமாரன்; ரேசா சொரொபாபேலின் குமாரன்; சொரொபாபேல் சலாத்தியேலின் குமாரன்; சலாத்தியேல் நேரியின் குமார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ரி மெல்கியின் குமாரன்; மெல்கி அத்தியின் குமாரன்; அத்தி கோசாமின் குமாரன்; கோசாம் எல்மோதாமின் குமாரன்; எல்மோதாம் ஏரின் குமாரன்; ஏர் யோசேயின் குமார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 எலியேசரின் குமாரன்; எலியேசர் யோரீமின் குமாரன்; யோரீம் மாத்தாத்தின் குமாரன்; மாத்தாத் லேவியின் குமார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ேவி சிமியோனின் குமாரன்; சிமியோன் யூதாவின் குமாரன்; யூதா யோசேப்பின் குமாரன்; யோசேப்பு யோனானின் குமாரன்; யோனான் எலியாக்கீமின் குமார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ியாக்கீம் மெலெயாவின் குமாரன்; மெலெயா மயினானின் குமாரன்; மயினான் மாத்தாத்தாவின் குமாரன்; மாத்தாத்தா நாத்தானின் குமாரன்; நாத்தான் தாவீதின் குமார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, ஈசாயின் குமாரன்; ஈசாய் ஓபேதின் குமாரன்; ஓபேத் போவாசின் குமாரன்; போவாஸ் சல்மோனின் குமாரன்; சல்மோன் நகசோனின் குமார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கசோன் அம்மினதாபின் குமாரன்; அம்மினதாப் ஆராமின் குமாரன்; ஆராம் எஸ்ரோமின் குமாரன்; எஸ்ரோம் பாரேசின் குமாரன்; பாரேஸ் யூதாவின் குமாரன்; யூதா யாக்கோபின் குமார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ாக்கோபு ஈசாக்கின் குமாரன்; ஈசாக்கு ஆபிரகாமின் குமாரன்; ஆபிரகாம் தேராவின் குமாரன்; தேரா நாகோரின் குமார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கோர் சேரூக்கின் குமாரன்; சேரூக் ரெகூவின் குமாரன்; ரெகூ பேலேக்கின் குமாரன்; பேலேக் ஏபேரின் குமாரன்; ஏபேர் சாலாவின் குமார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லா காயினானின் குமாரன்; காயினான் அர்ப்பகசாத்தின் குமாரன்; அர்ப்பகசாத் சேமின் குமாரன்; சேம் நோவாவின் குமாரன்; நோவா லாமேக்கின் குமார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லா காயினானின் குமாரன்; காயினான் அர்ப்பகசாத்தின் குமாரன்; அர்ப்பகசாத் சேமின் குமாரன்; சேம் நோவாவின் குமாரன்; நோவா லாமேக்கின் குமார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பேரியுராயன் ராஜ்யபாரம் பண்ணின பதினைந்தாம் வருஷத்திலே, பொந்தியுபிலாத்து யூதேயாவுக்குத் தேசாதிபதியாயும், ஏரோது காற்பங்கு தேசமாகிய கலிலேயாவுக்கு அதிபதியாயும், அவன் சகோதரனாகிய பிலிப்பு காற்பங்கு தேசமாகிய இத்துரேயாவுக்கும், திராகொனித்தி நாட்டிற்கும் அதிபதியாயும், விசானியா காற்பங்கு தேசமாகிய அபிலேனேக்கு அதிபதியா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ாமேக்கு மெத்தூசலாவின் குமாரன்; மெத்தூசலா ஏனோக்கின் குமாரன்; ஏனோக்கு யாரேதின் குமாரன்; யாரேத் மகலாலெயேலின் குமாரன்; மகலாலெயேல் கேனானின் குமாரன்; கேனான் ஏனோசின் குமார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னாவும் காய்பாவும் பிரதான ஆசாரியராயும் இருந்தகாலத்தில் வனாந்தரத்திலே சகரியாவின் குமாரனாகிய யோவானுக்கு தேவனுடைய வார்த்தை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: கர்த்தருக்கு வழியை ஆயத்தப்படுத்துங்கள், அவருக்குப் பாதைகளைச் செவ்வைப்பண்ணுங்கள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ங்களெல்லாம் நிரப்பப்படும், சகல மலைகளும் குன்றுகளும் தாழ்த்தப்படும், கோணலானவைகள் செவ்வையாகும், கரடானவைகள் சமமாகும் என்ற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மான யாவரும் தேவனுடைய இரட்சிப்பைக்காண்பார்கள் என்றும், வனாந்தரத்திலே கூப்பிடுகிறவனுடைய சத்தம் உண்டாகும் என்று ஏசாயா தீர்க்கதரிசியின் ஆகமத்தில் எழுதியிருக்கிறபிரகார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யோர்தான் நதிக்கு அருகான தேசமெங்கும் போய், பாவமன்னிப்புக்கென்று மனந்திரும்புதலுக்கேற்ற ஞானஸ்நானத்தைக் குறித்துப் பிரசங்க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, தன்னிடத்தில் ஞானஸ்நானம் பெறும்படிக்குப் புறப்பட்டுவந்த திரளான ஜனங்களை நோக்கி: விரியன்பாம்புக்குட்டிகளே! வருங்கோபத்துக்குத் தப்பித்துக்கொள்ள உங்களுக்கு வகை காட்டினவன் யார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; ஆபிரகாம் எங்களுக்குத் தகப்பன் என்று உங்களுக்குள்ளே சொல்லத்தொடங்க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ே கோடரியானது மரங்களின் வேர் அருகே வைத்திருக்கிறது; ஆகையால் நல்ல கனிகொடாத மரமெல்லாம் வெட்டுண்டு அக்கினியிலே போடப்பட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் அவனை நோக்கி: அப்படியானால்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க்கு அவர் பிரதியுத்தரமாக: இரண்டு அங்கிகளையுடையவன் இல்லாதவனுக்குக் கொடுக்கக்கடவன்; ஆகாரத்தை உடையவனும் அப்படியே செய்யக்கடவ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க்காரரும் ஞானஸ்நானம் பெறவந்து, அவனை நோக்கி: போதகரே, நாங்கள் என்ன செய்யவேண்டும் என்று கே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உங்களுக்கு கட்டளையிட்டிருக்கிறதற்கு அதிகமாய் ஒன்றும் வாங்காதிருங்கள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உங்களுக்கு கட்டளையிட்டிருக்கிறதற்கு அதிகமாய் ஒன்றும் வாங்காதிருங்கள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ர்ச்சேவகரும் அவனை நோக்கி: நாங்கள் என்ன செய்யவேண்டும் என்று கேட்டார்கள். அதற்கு அவன்: நீங்கள் ஒருவருக்கும் இடுக்கண்செய்யாமலும் பொய்யாய்க் குற்றஞ்சாட்டாமலும், உங்கள் சம்பளமே போதுமென்றும் இருங்கள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ைக்குறித்து: இவன்தான் கிறிஸ்துவோ என்று ஜனங்களெல்லாரும் எண்ணங்கொண்டு, தங்கள் இருதயங்களில் யோசனையாயிருக்கையில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எல்லாருக்கும் பிரதியுத்தரமாக: நான் ஜலத்தினால் உங்களுக்கு ஞானஸ்நானங் கொடுக்கிறேன், என்னிலும் வல்லவர் ஒருவர் வருகிறார், அவருடைய பாதரட்சைகளின் வாரை அவிழ்க்கிறதற்கும், நான் பாத்திரன் அல்ல, அவர் பரிசுத்த ஆவியினாலும், அக்கினியினாலும் உங்களுக்கு ஞானஸ்நானங் கொடுப்ப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ற்றுக்கூடை அவர் கையிலிருக்கிறது, அவர் தமது களத்தை நன்றாய் விளக்கி, கோதுமையைத் தமது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னோஸ் சேத்தின் குமாரன்; சேத் ஆதாமின் குமாரன்; ஆதாம் தேவனால் உண்டான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ોહાને લોકોને સુવાર્તા આપવાનુ ચાલુ રાખ્યું અને લોકોને મદદરૂપ થવા બીજી ઘણી બાબતો ક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ોહાને રાજા હેરોદની તેના ભાઈની પત્નિ સાથેના તેના સંબંધ માટે ટીકા કરી. તથા તેના બીજા ખરાબ કા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યોહાને તેની ટીક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હેરોદે યોહાનને કેદ કરવાનું બીજું એક ખરાબ કામ કર્યુ. આમ હેરોદના દુષ્કર્મોમાં એકનો વધ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.(માથ્થી 3:13-17; માર્ક 1:9-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ોહાનને જેલમાં કેદ કરવામાં આવ્યો તે પહેલા, બધાજ લોકો તેના દ્ધારા બાપ્તિસ્મા પામ્યા હતા. પછી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બાપ્તિસ્મા પામ્યો. જ્યારે ઈસુ પ્રાર્થના કરતો હતો ત્યારે, આકાશ ઊઘ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વિત્ર આત્મા કબૂતર રૂપે તેના પર ઊતર્યો. ત્યાર બાદ આકાશમાંથી આકાશવાણી થઈ, “તું મારો વહાલ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હું તને ચાહું છું. હું તારા પર ખૂબ પ્રસન્ન થ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જ્યારે સેવાની શરૂઆત કરી ત્યારે તેની ઉંમર લગભગ 30 વર્ષની હતી. લોકોના ધાર્યા પ્રમાણે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ૂસફનો દીકરો હતો. એલીનો દીકરો યૂસફ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લી મથ્થાતનો દીકરો હતો.મથ્થાત લેવીનો દીકરો હતો.મલ્ખીનો દીકરો લેવી હતો.યન્નાયનો દીકરો મલ્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યૂસફનો દીકરો યન્ના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ત્તિથ્યાનો દીકરો યૂસફ હતો.આમોસનો દીકરો મત્તિથ્યા હતો.નહૂમનો દીકરો આમોસ હતો.હેસ્લીનો દીકરો નહૂ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નગ્ગયનો દીકરો હેસ્લ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હથનો દીકરો નગ્ગય હતો.મત્તિથ્યાનો દીકરો માહથ હતો.શિમઇનો દીકરો મત્તિથ્યા હતો.યોસેખનો દીકરો શિમ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યોદાનો દીકરો યોસેખ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ોહાનાનનો દીકરો યોદા હતો.રેસાનો દીકરો યોદા હતો.ઝરુંબ્બાબેલનો દીકરો રેસા હતો.શઆલ્તીએલ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ુંબ્બાબેલ હતો.નેરીનો દીકરો શઆલ્તીએલ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લ્ખીનો દીકરો નેરી હતો.અદીનો દીકરો મલ્ખી હતો.કોસામનો દીકરો અદી હતો.અલ્માદામનો દાકરો કોસ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એરનો દીકરો અલ્માદા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ેશુનો દીકરો એર હતો.એલીએઝેરનો દીકરો યેશુ હતો.યોરીમનો દીકરો એલીએઝેર હતો.મથ્થાતનો દીકરો યોરી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લેવીનો દીકરો મથ્થાત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સીમેઓનનો દીકરો લેવી હતો.યહૂદાનો દીકરો સીમેઓન હતો.યૂસફનો દીકરો યહૂદા હતો.યોનામનો દીકરો યૂસ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એલ્યાકીમનો દીકરો એલ્યાકીમ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લેયાનો દીકરો યોનામ હતો.મિન્નાનો દીકરો મલેયા હતો.મત્તાથાનો દીકરો મિન્ના હતો.નાથાન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ત્તાથા હતો.દાઉદનો દીકરો નાથા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શાઇનો દીકરો દાઉદ હતો.ઓબેદનો દીકરો યશાઇ હતો.બોઆઝનો દીકરો ઓબેદ હતો.સલ્મોનનો દીકરો બોઆ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નાહશોનનો દીકરો સલ્મો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અમિનાદાબનો દીકરો નાહશોન હતો.અર્નીનો દીકરો અમિનાદાબ હતો.હેસ્ત્રોનનો દીકરો અર્ની હતો.પેરેસ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ેસ્ત્રોન હતો.યહૂદાનો દીકરો પેરે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ાકૂબનો દીકરો યહૂદા હતો.ઇસહાકનો દીકરો યાકૂબ હતો.ઈબ્રાહિમનો દીકરો ઇસહાક હતો.તેરાહ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બ્રાહિમ હતો.નાહોરનો દીકરો તેરાહ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સરૂગનો દીકરો નાહોર હતો.રયૂનો દીકરો સરૂગ હતો.પેલેગનો દીકરો રયૂ હતો.એબરનો દીકરો પેલેગ હતો.શેલ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ો એબ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કાઇનાનનો દીકરો શેલા હતો.અર્પક્ષદનો દીકરો કાઇનનાન હતો.શેમનો દીકરો અર્પક્ષદ હતો.નૂહનો દીકરો શ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લામેખનો દીકરો નૂહ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ોંતિયુસ પિલાત તિબેરિયસ કૈસરના રાજ્યશાસનના 15 માં વર્ષ યહૂદિયાનો અધિપતિ હતો. ગાલીલ પર હેરોદ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ાખોનિતિયા અને યટૂરિયા પર હેરોદનો ભાઈ ફિલિપ, લુસાનિયાસ, અબિલેનીનો રાજ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થૂશેલાનો દીકરો લાખેમ હતો.હનોખનો દીકરો મથૂશેલા હતો.યારેદનો દિકરો હનોખ હતો.મહાલલેલનો દીકરો યારે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કાઇનાનનો દીકરો મહાલલેલ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્નાસ અને કાયાફા પ્રમુખ યાજકો હતા. તે સમય દરમ્યાન ઝખાર્યાના દીકરા યોહાનને દેવે આજ્ઞા કરી. યો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અરણ્યમાં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ોહાને યર્દન નદીની આજુબાજુના પ્રદેશમાં યાત્રા કરીને લોકોને પસ્તાવો કરવા માટે, પાપોની માફ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તરી મેળવવા તથા બાપ્તિસ્મા પામીને જીવન ગુજારવાનો ઉપદેશ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શાયા પ્રબોધકના પુસ્તકમાં લખેલા વચનો મુજબ:“અરણ્યમાં કોઈ વ્યક્તિનો પોકાર સંભળાય છે: ‘પ્રભુ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તૈયાર કરો. તેનો માર્ગ સીધો બન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્રત્યેક ખીણો પૂરી દેવાશે. અને બધાજ પર્વતો અને ટેકરીઓ સપાટ બનાવાશે. રસ્તાના વળાંક સીધા કર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. અને ખાડા ટેકરાવાળા રસ્તાઓ સરખા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્રત્યેક વ્યક્તિ દેવનું તારણ જોશે!”‘ યશાયા 40:3-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ઘણા લોકો તેનાથી બાપ્તિસ્મા પામવા સારું આવ્યા. યોહાને તેઓને કહ્યું: “તમે ઝેરીલા સાપો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, દેવનો કોપ અને જેણે તમને તેમાંથી બચવા માટે ચેતવણી આપી છે તેમાંથી ઉગારવા માટે તમને કોણે સાવધ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એવાં કામ કરો કે જે દર્શાવે કે તમે તમારું હ્રદય પરિવર્તન કર્યું છે. તમારી જાતને તમે કહે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ું ના કરશો. ‘ઈબ્રાહિમ અમારો પિતા છે.’ કારણ કે હું તમને કહું છું કે દેવ આ પથ્થરોમાંથી પણ ઈબ્રાહિ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ંતાન ઉત્પન્ન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ૃક્ષો કાપવા માટે હવે કુહાડી તૈયાર છે. દરેક વૃક્ષ જે સારાં ફળ ન આપતાં હોય તે બધાને કાપી નાખ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જ્ઞિમાં નાખી દે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લોકોના ટોળાએ યોહાનને પૂછયું, “અમારે શું કરવું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ોહાને ઉત્તર આપ્યો, “જો તમારી પાસે બે અંગરખા હોય તો જેની પાસે એક પણ નથી તેને આપો. અને જ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રાક હોય તો તે પણ વહેંચવો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કાતનાકાના કર ઉઘરાવનારા અમલદારો પણ બાપ્તિસ્મા પામવા તેની પાસે આવ્યા. તેઓએ યોહાનને પૂછ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ઉપદેશક, અમારે શું કરવ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ોહાને તેમને કહ્યું, “તમને જેટલી જકાત લેવાનો હુકમ કર્યો હોય તેનાથી વધારે જકાત લોકો પાસેથી ઉઘરા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ૈનિકોએ યોહાનને પૂછયું, “અમારું શું? અમારે શું કરવું જોઈએ?”યોહાને તેઓને કહ્યું, “બળજબરીથી કોઈ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પૈસા લેશો નહિ. કોઈને માટે જુઠું બોલશો નહિ. તમને જે કંઈ પગારમાં મળે છે તેમાં સંતોષ ર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ધાજ લોકો ખ્રિસ્તના આગમનની પ્રતિક્ષા કરી રહ્યા હતા અને યોહાન અંગે નવાઇ પામી વિચારતા હતા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કદાચ યોહાન એ તો ખ્રિસ્ત નહિ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ોહાને બધા લોકોને ઉત્તર આપ્યો, “મેં તો તમારું ફક્ત પાણીથી બાપ્તિસ્મા કર્યુ પણ હું જે કરું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વધારે શક્તિશાળી વ્યક્તિનું આગમન થઈ રહ્યું છે. હું તો તેના પગના જોડાની દોરી ખોલવા માટ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નથી. તે પવિત્ર આત્માથી અને અજ્ઞિથી તમારું બાપ્તિસ્મ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નું સૂંપડું તેના હાથમાં છે. તે ખળીમાંથી દાણા જુદા પાડવા તેયાર છે. તે દાણા ભેગા કરશે અ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ારમાં મૂકશે. અને તે ભૂસાંને આગમાં બાળશે, જે કદી હોલવા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અનોશનો દીકરો કાઇનાન હતો.શેથનો દીકરો અનોશ હતો.આદમનો દીકરો શેથ હતો.આદમ, જે દેવનો દીકર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2026-10-20T04:37:53Z</dcterms:created>
  <dcterms:modified xsi:type="dcterms:W3CDTF">2026-10-20T04:37:53Z</dcterms:modified>
  <dc:title>લૂક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