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ாரிப்பின் நாளிலும், தூரத்திலிருந்து வரும் பாழ்க்கடிப்பின் நாளிலும் நீங்கள் என்னசெய்வீர்கள்? உதவிபெறும்படி யாரிடத்தில் ஓடுவீர்கள்? உங்கள் மகிமையை எங்கே வைத்து விடுவீர்கள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ாரிப்பின் நாளிலும், தூரத்திலிருந்து வரும் பாழ்க்கடிப்பின் நாளிலும் நீங்கள் என்னசெய்வீர்கள்? உதவிபெறும்படி யாரிடத்தில் ஓடுவீர்கள்? உங்கள் மகிமையை எங்கே வைத்து விடுவீர்கள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்டுண்டவர்களின்கீழ் முடங்கினாலொழிய கொலைசெய்யப்பட்டவர்களுக்குள் விழுவார்கள்; இவையெ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்டுண்டவர்களின்கீழ் முடங்கினாலொழிய கொலைசெய்யப்பட்டவர்களுக்குள் விழுவார்கள்; இவையெ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கோபத்தின் கோலாகிய அசீரியனுக்கு ஐயோ! அவன் கையிலிருக்கிறது என் சினத்தின் தண்டாயுத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பக்தியான ஜனங்களுக்கு விரோதமாய் நான் அவனை அனுப்பி, எனக்குக் கோபமூட்டின ஜனத்தைக்கொள்ளையிடவும், சூறையாடவும், அதை வீதிகளின் சேற்றைப்போல் மிதித்துப்போடவும் அவனுக்குக் கட்டளைகொடு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பக்தியான ஜனங்களுக்கு விரோதமாய் நான் அவனை அனுப்பி, எனக்குக் கோபமூட்டின ஜனத்தைக்கொள்ளையிடவும், சூறையாடவும், அதை வீதிகளின் சேற்றைப்போல் மிதித்துப்போடவும் அவனுக்குக் கட்டளைகொடு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 அப்படி எண்ணுகிறதுமில்லை, அவன் இருதயம் அப்படிப்பட்டதை நினைக்கிறதுமில்லை; அநேகம் ஜாதிகளை அழிக்கவும் சங்கரிக்கவுமே தன் மனதிலே நினைவுகொள்ளு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 அப்படி எண்ணுகிறதுமில்லை, அவன் இருதயம் அப்படிப்பட்டதை நினைக்கிறதுமில்லை; அநேகம் ஜாதிகளை அழிக்கவும் சங்கரிக்கவுமே தன் மனதிலே நினைவுகொள்ள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: என் பிரபுக்கள் அனைவரும் ராஜாக்களல்லவ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னோ பட்டணம் கர்கேமிசைப்போலானதில்லையோ? ஆமாத் அர்பாத்தைப்போலானதில்லையோ? சமாரியா தமஸ்குவைப்போலானதில்லைய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ையும் சமாரியாவையும் பார்க்கிலும் விசேஷித்த சிலைகளுள்ள விக்கிரக ராஜ்யங்களை என் கை கண்டுபிடித்திருக்க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ையும் சமாரியாவையும் பார்க்கிலும் விசேஷித்த சிலைகளுள்ள விக்கிரக ராஜ்யங்களை என் கை கண்டுபிடித்திருக்க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மாரியாவுக்கும், அதின் விக்கிரகங்களுக்கும் செய்ததுபோல், எருசலேமுக்கும் அதின் விக்கிரகங்களுக்கும் செய்யாமலிருப்பேனோ என்று சொல்ல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ைகளை வழக்கிலே தோற்கப்பண்ணவும், என் ஜனத்தில் சிறுமையானவர்களின் நியாயத்தைப் புரட்டவும், விதவைகளைச் சூறையாடவும், திக்கற்ற பிள்ளைகளைக் கொள்ளையிடவ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ால்: ஆண்டவர் சீயோன் மலையிலும் எருசலேமிலும் தமது செயலையெல்லாம் முடித்திருக்கும்போது, அசீரிய ராஜாவினுடைய பெருமையான நெஞ்சின் வினையையும் அவன் கண்களின் மேட்டிமையான பார்வையையும் நான் விசாரிப்பேன் என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ால்: ஆண்டவர் சீயோன் மலையிலும் எருசலேமிலும் தமது செயலையெல்லாம் முடித்திருக்கும்போது, அசீரிய ராஜாவினுடைய பெருமையான நெஞ்சின் வினையையும் அவன் கண்களின் மேட்டிமையான பார்வையையும் நான் விசாரிப்பேன் என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ியாயமான தீர்ப்புகளைச் செய்கிறவர்களுக்கும், கொடுமையான கட்டளைகளை எழுதுகிறவர்களுக்கும் ஐயோ!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ியாயமான தீர்ப்புகளைச் செய்கிறவர்களுக்கும், கொடுமையான கட்டளைகளை எழுதுகிறவர்களுக்கும் ஐயோ!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: என் கையின் பெலத்தினாலும், என் ஞானத்தினாலும் இதைச்செய்தேன்; நான் புத்திமான், நான் ஜனங்களின் எல்லைகளை மாற்றி, அவர்கள் பண்டகசாலைகளைக் கொள்ளையிட்டு வல்லவனைப்போல் குடிகளைத் தாழ்த்தி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: என் கையின் பெலத்தினாலும், என் ஞானத்தினாலும் இதைச்செய்தேன்; நான் புத்திமான், நான் ஜனங்களின் எல்லைகளை மாற்றி, அவர்கள் பண்டகசாலைகளைக் கொள்ளையிட்டு வல்லவனைப்போல் குடிகளைத் தாழ்த்தி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ுருவிக்கூட்டைக் கண்டுபிடிக்கிறதுபோல என் கை ஜனங்களின் ஆஸ்தியைக் கண்டுபிடித்தது; விட்டுவிடப்பட்ட முட்டைகளை வாரிக்கொள்வதுபோல் பூமியையெல்லாம் நான் வாரிக்கொண்டேன்; ஒருவரும் செட்டையை அசைத்ததுமில்லை, வாயைத் திறந்ததுமில்லை, கீச்சென்று சத்தமிட்டதுமில்லை என்று சொல்லு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ுருவிக்கூட்டைக் கண்டுபிடிக்கிறதுபோல என் கை ஜனங்களின் ஆஸ்தியைக் கண்டுபிடித்தது; விட்டுவிடப்பட்ட முட்டைகளை வாரிக்கொள்வதுபோல் பூமியையெல்லாம் நான் வாரிக்கொண்டேன்; ஒருவரும் செட்டையை அசைத்ததுமில்லை, வாயைத் திறந்ததுமில்லை, கீச்சென்று சத்தமிட்டதுமில்லை என்று சொல்லு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டரியானது தன்னால் வெட்டுகிறவனுக்கு விரோதமாய் மேன்மை பாராட்டலாமோ? வாளானது தன்னைக் கையாடுகிறவனுக்கு விரோதமாய்ப் பெருமைபாராட்டலாமோ? பாராட்டினால், தடியானது தன்னைப் பிடித்தவனை மிரட்டினாற்போலவும், கோலானது நான் மரக்கட்டையல்லவென்று எழும்பினாற்போலவும் இருக்கும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டரியானது தன்னால் வெட்டுகிறவனுக்கு விரோதமாய் மேன்மை பாராட்டலாமோ? வாளானது தன்னைக் கையாடுகிறவனுக்கு விரோதமாய்ப் பெருமைபாராட்டலாமோ? பாராட்டினால், தடியானது தன்னைப் பிடித்தவனை மிரட்டினாற்போலவும், கோலானது நான் மரக்கட்டையல்லவென்று எழும்பினாற்போலவும் இருக்கும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டரியானது தன்னால் வெட்டுகிறவனுக்கு விரோதமாய் மேன்மை பாராட்டலாமோ? வாளானது தன்னைக் கையாடுகிறவனுக்கு விரோதமாய்ப் பெருமைபாராட்டலாமோ? பாராட்டினால், தடியானது தன்னைப் பிடித்தவனை மிரட்டினாற்போலவும், கோலானது நான் மரக்கட்டையல்லவென்று எழும்பினாற்போலவும் இருக்கும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சேனைகளின் ஆண்டவராகிய கர்த்தர், அவனைச்சேர்ந்த கொழுத்தவர்களுக்குள்ளே இளைப்பை அனுப்புவார்; பட்சிக்கும் அக்கினியைப்போலும் ஒரு அக்கினியை அவன் மகிமையின்கீழ் கொளுத்த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சேனைகளின் ஆண்டவராகிய கர்த்தர், அவனைச்சேர்ந்த கொழுத்தவர்களுக்குள்ளே இளைப்பை அனுப்புவார்; பட்சிக்கும் அக்கினியைப்போலும் ஒரு அக்கினியை அவன் மகிமையின்கீழ் கொளுத்த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ஒளியானவர் அக்கினியும், அதின் பரிசுத்தர் அக்கினிஜுவாலையுமாகி ஒரேநாளிலே அவனுடைய முட்செடிகளையும் நெரிஞ்சில்களையும் தகித்துப் பட்ச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ஒளியானவர் அக்கினியும், அதின் பரிசுத்தர் அக்கினிஜுவாலையுமாகி ஒரேநாளிலே அவனுடைய முட்செடிகளையும் நெரிஞ்சில்களையும் தகித்துப் பட்சி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னத்தின் மகிமையையும், அவனுடைய பயிர்நிலத்தின் மகிமையையும், உள்ளும் புறம்புமாய் அழியப்பண்ணுவார்; கொடிபிடிக்கிறவன் களைத்து விழுவதுபோல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னத்தின் மகிமையையும், அவனுடைய பயிர்நிலத்தின் மகிமையையும், உள்ளும் புறம்புமாய் அழியப்பண்ணுவார்; கொடிபிடிக்கிறவன் களைத்து விழுவதுபோலா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ட்டில் அவனுக்கு மீதியான மரங்கள் கொஞ்சமாயிருக்கும், ஒரு சிறுபிள்ளை அவைகளை எண்ணி எழுதல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இஸ்ரவேலில் மீதியானவர்களும், யாக்கோபின் வம்சத்தில் தப்பினவர்களும், பின்னொருபோதும் தங்களை அடித்தவனைச் சார்ந்துகொள்ளாமல், இஸ்ரவேலின் பரிசுத்தராகிய கர்த்தரையே உண்மையாய்ச் சார்ந்துகொள்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இஸ்ரவேலில் மீதியானவர்களும், யாக்கோபின் வம்சத்தில் தப்பினவர்களும், பின்னொருபோதும் தங்களை அடித்தவனைச் சார்ந்துகொள்ளாமல், இஸ்ரவேலின் பரிசுத்தராகிய கர்த்தரையே உண்மையாய்ச் சார்ந்துகொள்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ீதியாயிருப்பவர்கள், யாக்கோபில் மீதியாயிருப்பவர்களே, வல்லமையுள்ள தேவனிடத்தில் திரும்ப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ே, உன் ஜனங்கள் சமுத்திரத்தின் மணலத்தனையாயிருந்தாலும், அவர்களில் மீதியாயிருப்பவர்கள்மாத்திரம் திரும்புவார்கள்; தீர்மானிக்கப்பட்ட அழிவு நிறைந்த நீதியோடே புரண்டுவர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ே, உன் ஜனங்கள் சமுத்திரத்தின் மணலத்தனையாயிருந்தாலும், அவர்களில் மீதியாயிருப்பவர்கள்மாத்திரம் திரும்புவார்கள்; தீர்மானிக்கப்பட்ட அழிவு நிறைந்த நீதியோடே புரண்டுவர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ாகிய ஆண்டவர் தேசத்துக்குள்ளெங்கும் தீர்மானிக்கப்பட்ட அழிவை வரச்செய்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ீயோனில் வாசமாயிருக்கிற என் ஜனமே, அசீரியனுக்கு பயப்படாதே; அவன் உன்னைக்கோலால் அடித்து, எகிப்தியரைப்போல் தன் தண்டாயுதத்தை உன்மேல் ஓங்கு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ீயோனில் வாசமாயிருக்கிற என் ஜனமே, அசீரியனுக்கு பயப்படாதே; அவன் உன்னைக்கோலால் அடித்து, எகிப்தியரைப்போல் தன் தண்டாயுதத்தை உன்மேல் ஓங்குவ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இன்னும் கொஞ்சக்காலத்துக்குள்ளே என் உக்கிரமும், அவர்களைச் சங்கரிக்கப்போகிறதினால் என் கோபமும் தீர்ந்துபோம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ரேப் கன்மலையண்டையிலே மீதியானியர் வெட்டுண்டதுபோல் சேனைகளின் கர்த்தர் அவன் மேல் ஒரு சவுக்கை எழும்பிவரப்பண்ணி, எகிப்திலே தமது கோலைக் கடலின்மேல் ஓங்கினதுபோல் அதை அவன்மேல் ஓங்குவ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ரேப் கன்மலையண்டையிலே மீதியானியர் வெட்டுண்டதுபோல் சேனைகளின் கர்த்தர் அவன் மேல் ஒரு சவுக்கை எழும்பிவரப்பண்ணி, எகிப்திலே தமது கோலைக் கடலின்மேல் ஓங்கினதுபோல் அதை அவன்மேல் ஓங்கு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நாளில் உன் தோளினின்று அவன் சுமையும், உன் கழுத்தினின்று அவன் துக்கமும் நீக்கப்படும்; அபிஷேகத்தின் நுகம் முறிந்துப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நாளில் உன் தோளினின்று அவன் சுமையும், உன் கழுத்தினின்று அவன் துக்கமும் நீக்கப்படும்; அபிஷேகத்தின் நுகம் முறிந்துப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ஆயாத்துக்கு வந்து, மிக்ரோனைக் கடந்து, மிக்மாசிலே தன் ரஸ்துக்களை வைத்திருக்கி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னவாயைத் தாண்டி, கேபாவிலே பாளயமிறங்குகிறார்கள்; ராமா அதிர்கிறது; சவுலின் ஊராகிய கிபியா ஓடிப்போ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லிம் குமாரத்தியே, உரத்தசத்தமாய்க் கூப்பிடு; ஏழை ஆன தோத்தே, லாயீஷ் ஊர்மட்டும் எட்டசத்தமிட்டுக் கூப்பிட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த்மேனா வலசைவாங்கிப்போம், கேபிமின் குடிகள் தப்பிஓடக் கூட்டங்கூடு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னி ஒருநாள் நோபிலே தங்கி, சீயோன் குமாரத்தியின் பர்வதத்துக்கும், எருசலேமின் மேட்டுக்கும் விரோதமாய்க் கைநீட்டி மிரட்டுவ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னி ஒருநாள் நோபிலே தங்கி, சீயோன் குமாரத்தியின் பர்வதத்துக்கும், எருசலேமின் மேட்டுக்கும் விரோதமாய்க் கைநீட்டி மிரட்டுவ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சேனைகளின் கர்த்தராகிய ஆண்டவர் தோப்புகளைப் பயங்கரமாய் வெட்டுவார்; ஓங்கி வளர்ந்தவைகள் வெட்டுண்டு மேட்டிமையானவைகள் தாழ்த்தப்ப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சேனைகளின் கர்த்தராகிய ஆண்டவர் தோப்புகளைப் பயங்கரமாய் வெட்டுவார்; ஓங்கி வளர்ந்தவைகள் வெட்டுண்டு மேட்டிமையானவைகள் தாழ்த்தப்ப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காட்டின் அடர்த்தியைக் கோடரியினால் வெட்டிப்போடுவார்; மகத்துவமானவராலே லீபனோன் விழ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ವಿಚಾರಣೆಯ ದಿನದಲ್ಲಿಯೂ ದೂರ ದಿಂದ ಬರುವ ನಾಶನದಲ್ಲಿಯೂ ನೀವು ಏನು ಮಾಡು ವಿರಿ? ಸಹಾಯಕ್ಕಾಗಿ ನೀವು ಯಾರ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ಡುವಿರಿ? ನಿಮ್ಮ ವೈಭವವನ್ನು ಎಲ್ಲಿ ಬಿಡುವಿರ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ಿಲ್ಲದೆ ಕೈದಿಗಳ ಕೆಳಗೆ ಮುದುರಿಕೊಂಡು, ಹತರಾಗಿರುವವರ ಕೆಳಗೆ ಬಿದ್ದಿರುವದೇ ಇವರ ಗತಿ. ಇಷ್ಟಾದರೂ ಆತನ ಕೋಪ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ದೆ ಆತನ ಕೈ ಇನ್ನೂ ಚಾಚಿಯೇ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ನನ್ನ ಕೋಪದ ಕೋಲಾದ ಅಶ್ಶೂರವೇ, ಕೈಯಲ್ಲಿರುವ ಬೆತ್ತವು ನನ್ನ ರೌದ್ರ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ಅವನನ್ನು ಭ್ರಷ್ಠಜನರಿಗೆ ವಿರುದ್ಧವಾಗಿ ಕಳುಹಿಸಿ ನನ್ನ ಕೋಪಕ್ಕೆ ಗುರಿಯಾದ (ನನ್ನ) ಪ್ರಜೆಯನ್ನು ಸೂರೆ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ೆಹೊಡೆದು ಬೀದಿಯ ಕೆಸರನ್ನೋ ಎಂಬಂತೆ ತುಳಿದು ಹಾಕಬೇಕೆಂದು ಅಪ್ಪಣೆ ಕೊಡ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ದರ ಅಭಿಪ್ರಾಯವೋ ಹಾಗಲ್ಲ; ಇಲ್ಲವೇ ಅದರ ಹೃದಯವು ಈ ಪ್ರಕಾರ ಆಲೋಚಿಸುವದಿಲ್ಲ; ಜನಾಂಗಗಳನ್ನು ಕಡಿದು ಬಿಡ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ಚವಾಗಿ ಅಲ್ಲ. ಆದರೆ ನಾಶಮಾಡುವದು ಅವನ ಹೃದಯದಲ್ಲಿ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ು ಅಂದು ಕೊಳ್ಳುವದೇನಂದರೆ--ನನ್ನ ಅಧಿಪತಿಗಳೆಲ್ಲಾ ರಾಜರ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ಲ್ನೋ, ಕರ್ಕೆ ವಿಾಷಿನ ಹಾಗಲ್ಲವೋ? ಹಾಮಾತ್‌ ಅರ್ಪದಿನ ಹಾಗಲ್ಲವೇ? ಸಮಾರ್ಯವು ದಮಸ್ಕದ ಹಾಗ 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ೆರೂಸಲೇಮಿನಲ್ಲಿಯೂ ಸಮಾರ್ಯ ದಲ್ಲಿಯೂ ಹೆಚ್ಚಾಗಿದ್ದ ಅವರ ವಿಗ್ರಹಗಳು ಹಾಗೂ ಕೆತ್ತಿದ ವಿಗ್ರಹಗಳ ರಾಜ್ಯಗಳ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ಗೆ ಸಿಕ್ಕಿದ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ನು ಸಮಾರ್ಯಕ್ಕೂ ಅದರ ವಿಗ್ರಹಗಳಿಗೂ ಮಾಡಿದಂತೆ ಯೆರೂಸಲೇಮಿಗೂ ಅದರ ವಿಗ್ರಹ ಗಳಿಗೂ ಮಾಡದೆ ಇರುವೆ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ನೀತಿಯ ನೇಮಕಗಳನ್ನು ನೇಮಿಸಿ, ಕ್ರೂರವಾದ ಬರಹ ಬರೆಯುವವರಿಗೆ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ಕಾರಣ, ಕರ್ತನು ಚೀಯೋನ್‌ ಪರ್ವತದ ಮೇಲೆಯೂ ಯೆರೂಸಲೇಮಿನ ಮೇಲೆಯೂ ತನ್ನ ಕಾರ್ಯಗಳನ್ನು ಮಾಡಿ ಮುಗಿಸಿದ ಮೇಲ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್ಶೂರದ ಅರಸನ ಹೃದಯದ ದೊಡ್ಡಸ್ತಿಕೆಯ ಫಲವನ್ನು ಅವನ ಉನ್ನತವಾದ ದೃಷ್ಟಿಯ ಘನತೆಯನ್ನು ನಾನು ದಂಡಿ 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ವರು ವಿಧವೆಯರನ್ನು ಸೂರೆಮಾಡಿ ದಿಕ್ಕಿಲ್ಲದವರಿಂದ ಸುಲುಕೊಂಡು ದೀನರಿಗೆ ನ್ಯಾಯ ವನ್ನು ತಪ್ಪಿಸಿ ನನ್ನ ಬಡ ಜನ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ವನ್ನು ತೆಗೆಯ ಬೇಕೆಂ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ು ತನ್ನೊಳಗೆ--ನನ್ನ ಕೈಯ ಬಲ ದಿಂದಲೂ ಜ್ಞಾನದಿಂದಲೂ ಅದನ್ನು ಮಾಡಿದೆ; ನಾನು ವಿವೇಕಿ ಮತ್ತು ಜನಾಂಗ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ರೆಗಳನ್ನು ಕಿತ್ತು ಅವರ ನಿಧಿಗಳನ್ನು ಕೊಳ್ಳೆಹೊಡೆದು ಅದರ ನಿವಾಸಿಗಳನ್ನು ಮಹಾವೀರನಂತೆ ಕೆಡವಿಬಿ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ಜನಗಳ ಐಶ್ವರ್ಯವು ಗೂಡಿನಂತೆ ನನ್ನ ಕೈಗೆ ಸಿಕ್ಕಿದೆ, ಬಿಡಲ್ಪಟ್ಟ ಮೊಟ್ಟೆಗಳನ್ನು ಕೂಡಿಸುವಂತೆ ಭೂಮಿಯ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್ರಹಿಸಿಕೊಂಡಿದ್ದೇನೆ; ರೆಕ್ಕೆಯಾ ಡಿಸಿ ಬಾಯಿತೆರೆದು ಕಿಚುಗುಟ್ಟುವವರು ಯಾರೂ ಇಲ್ಲವೆಂದು ಅಂ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ೊಡಲಿಯು ಕಡಿಯುವವನಿಗೆ ವಿರುದ್ಧವಾಗಿ ಕೊಚ್ಚಿಕೊಂಡೀತೆ? ಇಲ್ಲವೆ ಗರಗಸವು ತನ್ನನ್ನು ಎಳೆಯುವವನ ಮೇಲೆ ಹೆಚ್ಚ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ೀತೇ? ಕೋಲು ತನ್ನನ್ನು ಎತ್ತಿದವನ ಮೇಲೆಯೇ ಬೀಸುವಂತೆ ಅಥವಾ ಬೆತ್ತವು ತಾನು ಮರವಲ್ಲ ಎಂಬಂತೆ ತನ್ನನ್ನು ತ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ಿಕೊಂಡ ಹಾಗೆ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ಕಾರಣ ಸೈನ್ಯಗಳ ಕರ್ತನಾದ ಕರ್ತನು ಅವನ ಕೊಬ್ಬಿನಲ್ಲಿ ಕ್ಷಯವನ್ನುಂಟುಮಾಡುವನು; ದಹಿ ಸುವ ಅಗ್ನಿಯಂತಿರುವ ಉರಿಯ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ವೈಭ ವದ ಕೆಳಗೆ ಹತ್ತಿಕೊಳ್ಳ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ಸ್ರಾಯೇಲಿನ ಬೆಳಕು ಬೆಂಕಿಯಾಗುವದು, ಅದರ ಪರಿಶುದ್ಧನು ಜ್ವಾಲೆ ಯಂತಿರುವನು; ಅದು ಒಂದೇ ದಿನದಲ್ಲಿ ಅವನ ಮುಳ್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ತ್ತೂರಿಗಳನ್ನು ದಹಿಸಿನುಂಗಿಬಿಡ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ದು ದೇಹ ಮತ್ತು ಆತ್ಮಗಳನ್ನೂ ಅವನವನ ಹಾಗೂ ಫಲವತ್ತಾದ ಹೊಲವು ಹೊಂದಿರುವ ಘನತೆಯನ್ನೂ ದಹಿಸಿಬಿಡುವದು; ಅದು ಮೂರ್ಛ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 ರೋಗಿಯಂತ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ನ ಉಳಿ ದವನ ವೃಕ್ಷಗಳು ಮಗುವು ಬರೆಯುವಷ್ಟು ಕಡಿಮೆ ಯ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 ದಿನದಲ್ಲಿ ಇಸ್ರಾಯೇಲ್ಯರಲ್ಲಿ ಉಳಿದವರೂ ಯಾಕೋಬಿನ ಮನೆತನದಿಂದ ತಪ್ಪಿಸಿಕೊಂಡವರೂ ಇನ್ನು ಮೇಲೆ ತಮ್ಮನ್ನು ಹೊಡೆದ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ಧಾರವನ್ನು ಬಿಟ್ಟು ಇಸ್ರಾಯೇಲಿನ ಪರಿಶುದ್ಧನಾದ ಕರ್ತನ ಸತ್ಯವನ್ನು ಆಧಾರ ಮಾಡ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ಉಳಿದವರು ಅಂದರೆ ಯಾಕೋಬ್ಯರಲ್ಲಿ ಉಳಿದವರೂ ಸಹ ಪರಾ ಕ್ರಮಿಯಾದ ದೇವರ ಕಡೆಗೆ ಹಿಂತಿರು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ತನ್ನ ಜನರಾದ ಇಸ್ರಾಯೇಲ್ಯರು ಸಮುದ್ರದ ಮರಳಿನಂತೆ ಇದ್ದರೂ ಅವರಲ್ಲಿ ಉಳಿದವರು ಮಾತ್ರ ಹಿಂತಿರು ಗ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ವಾಗುವದಕ್ಕೆ ವಿಧಿಸಲ್ಪಟ್ಟದ್ದು ನೀತಿ ಯೊಂದಿಗೆ ತುಂಬಿ ತುಳುಕ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ಸೈನ್ಯಗಳ ದೇವರಾದ ಕರ್ತನು ಎಲ್ಲಾ ದೇಶದ ಮಧ್ಯದಲ್ಲಿ ನಿಶ್ಚ ಯಿಸಲ್ಪಟ್ಟ ಕ್ಷೀಣತೆಯನ್ನು ಉಂಟು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ದರಿಂದ ಸೈನ್ಯಗಳ ದೇವರಾದ ಕರ್ತನು ಇಂತೆ ನ್ನುತ್ತಾನೆ--ಚೀಯೋನಿನಲ್ಲಿ ವಾಸಿಸುವ ಓ ನನ್ನ ಜನರೇ, ಐಗುಪ್ತ್ಯರ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ಕೋಲಿನಿಂದ ಹೊಡೆದು ನಿಮಗೆ ವಿರುದ್ಧವಾಗಿ ದೊಣ್ಣೆಯನ್ನು ಎತ್ತುವ ಅಶ್ಶೂರರಿಗೆ ಭಯಪ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ನ್ನು ಸ್ವಲ್ಪ ಕಾಲದಲ್ಲಿ, (ನಿಮ್ಮ ಮೇಲಿನ) ಉಗ್ರವು ತೀರಿ ನನ್ನ ಕೋಪವು ಅವರ ನಾಶನಕ್ಕಾ 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ಸೈನ್ಯಗಳ ಕರ್ತನು ಓರೇಬನ ಬಂಡೆಯ ಬಳಿಯಲ್ಲಿ ಮಿದ್ಯಾನ್ಯರನ್ನು ಹತಮಾಡಿದಂತೆ ಆತನು ಕೋಲನ್ನು ಸಮುದ್ರದ ಮೇಲೆ ಚಾಚ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್ಯರ ಮೇಲೆ ಎತ್ತಿದಂತೆ ಎತ್ತ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 ದಿನದಲ್ಲಿ ಅವರು ಹೊರಿಸಿದ ಹೊರೆಯು ನಿಮ್ಮ ಬೆನ್ನಿನಿಂದಲೂ ಹೂಡಿದ ನೊಗವು ನಿಮ್ಮ ಕುತ್ತಿಗೆಯಿಂದಲೂ ತೊಲಗ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ಅಭಿಷಿಕ್ತರಾದ ಕಾರಣ ನೊಗವು ನಾಶವಾಗಿ 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ನು ಅಯ್ಯಾಥಿಗೆ ಬಂದನು, ಮಿಗ್ರೋನನ್ನು ಹಾದುಹೋಗಿ ಮಿಕ್ಮಾಷಿನಲ್ಲಿ ತನ್ನ ಸಾಮಗ್ರಿಯನ್ನು ಇ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ರು ಕಣಿವೆಯನ್ನು ದಾಟಿದ್ದಾರೆ; ಗೆಬಾದಲ್ಲಿ ಇಳುಕೊಂಡಿದ್ದಾರೆ; ರಾಮಾ ಹೆದರುತ್ತದೆ; ಸೌಲನ ಗಿಬ್ಯಾ ಓಡಿ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ಓ ಗಲ್ಲೀಮ್‌ಮಗಳೇ, ನಿನ್ನ ಸ್ವರವೆತ್ತಿ ಕೂಗು; ಓ ಬಡ ಅನತೋ ತಳೇ, ಲಯೆಷಿನ ವರೆಗೂ ಕೇಳಿಸುವಂತೆ ಕೂ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ಮದ್ಮೇನ ದಿಕ್ಕಾಪಾಲಾಯಿತು; ಗೇಬೀಮಿನ ನಿವಾಸಿ ಗಳು ಓಡಿಹೋಗಲು ಕೂ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 ದಿನ ದಲ್ಲಿ ಅವನು ನೋಬಿನಲ್ಲಿ ಇಳುಕೊಂಡವನಂತೆ ಇದ್ದಾಗ್ಯೂ ಚೀಯೋನ್‌ ಕುಮಾರ್ತೆಯ ಪರ್ವತಕ್ಕೂ ಯೆರೂಸಲೇಮ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ಡ್ಡಕ್ಕೂ ವಿರೋಧವಾಗಿ ತನ್ನ ಕೈಯನ್ನು ಅಲ್ಲಾ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ಇಗೋ, ಕರ್ತನೂ ಸೈನ್ಯಗಳ ಕರ್ತನು ಭಯಂಕರ ವಾಗಿ ಕೊಂಬೆಯನ್ನು ಕತ್ತರಿಸುವನು. ಉನ್ನತ ವೃಕ್ಷಗಳು ಕಡಿದು ಕೆ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ಳುವವು; ಗರ್ವಿಷ್ಠರು ತಗ್ಗಿಸಲ್ಪಡ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ತನು ಅಡವಿಯ ಪೊದೆಗಳನ್ನು ಕಬ್ಬಿಣ ದಿಂದ ಕಡಿದುಬಿಡುವನು; ಲೆಬನೋನು ಒಬ್ಬ ಬಲಿಷ್ಠ ನಿಂದ ಬಿದ್ದು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2026-10-20T02:25:58Z</dcterms:created>
  <dcterms:modified xsi:type="dcterms:W3CDTF">2026-10-20T02:25:58Z</dcterms:modified>
  <dc:title>ಯೆಶಾಯನು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