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3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ம்பிக்கையே உமக்கு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ுகலிடமே உமக்கு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த்தான் நான் நம்பியிரு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ங்கள் எனக்கு செய்யுங்க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ூற்றுக்கு நூறு உம்மை நம்ப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ம் செய்திடுங்க அதிசயம் நடத்திட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ர்கள் முன்பாக தலைகுனிந்து போக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தவி செய்திடுங்க உயர்த்தி வெச்சிட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ய்ந்து முடியாத அதிசங்கள் செய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ம் செய்திடுங்க அதிசயம் நடத்திட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டிப்பான நன்மைகளை தருவேன்ன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ன்னீரே இன்றை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ிடுங்க இப்பவே தந்திட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ல்லாமல் யார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த்தக் கூடும் அற்பு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திடுங்க அதிசயம் நடத்திடு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சுவரியம் கனமுமே உம்மாலே 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கிறது ஆளுகை செய்யுங்க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ன்மை படுத்துங்க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9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2026-11-02T05:07:19Z</dcterms:created>
  <dcterms:modified xsi:type="dcterms:W3CDTF">2026-11-02T05:07:19Z</dcterms:modified>
  <dc:title>துதிப் பாடல்கள் : 899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