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தாவீது: தேவனாகிய கர்த்தருடைய ஆலயம் இருக்கும் ஸ்தலம் இதுவே; இஸ்ரவேல் பலியிடும் சர்வாங்கதகனபலிபீடம் இருக்கும் ஸ்தலமும் இதுவே என்றா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தாவீது: தேவனாகிய கர்த்தருடைய ஆலயம் இருக்கும் ஸ்தலம் இதுவே; இஸ்ரவேல் பலியிடும் சர்வாங்கதகனபலிபீடம் இருக்கும் ஸ்தலமும் இதுவே என்றா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ன்பு தாவீது இஸ்ரவேல் தேசத்திலிருக்கிற அந்நியஜாதியாரைக் கூடிவரச்செய்து, தேவனுடைய ஆலயத்தைக் கட்டுகிறதற்கான கல்லுகளை வெட்டிப் பணிப்படுத்தும் கல்தச்சரை ஏற்படுத்தினா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ன்பு தாவீது இஸ்ரவேல் தேசத்திலிருக்கிற அந்நியஜாதியாரைக் கூடிவரச்செய்து, தேவனுடைய ஆலயத்தைக் கட்டுகிறதற்கான கல்லுகளை வெட்டிப் பணிப்படுத்தும் கல்தச்சரை ஏற்படுத்தினா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தாவீது வாசல்களின் கதவுகளுக்கு வேண்டிய ஆணிகளுக்கும் கீல்களுக்கும் மிகுதியான இரும்பையும், நிறுத்து முடியாத ஏராளமான வெண்கலத்தையு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தாவீது வாசல்களின் கதவுகளுக்கு வேண்டிய ஆணிகளுக்கும் கீல்களுக்கும் மிகுதியான இரும்பையும், நிறுத்து முடியாத ஏராளமான வெண்கலத்தையு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ண்ணிறந்த கேதுருமரங்களையும் சம்பாதித்தான்; சீதோனியரும் தீரியரும் தாவீதுக்குத் திரளான கேதுருமரங்களைக் கொண்டுவந்தா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ண்ணிறந்த கேதுருமரங்களையும் சம்பாதித்தான்; சீதோனியரும் தீரியரும் தாவீதுக்குத் திரளான கேதுருமரங்களைக் கொண்டுவந்தா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வீது: என் குமாரனாகிய சாலொமோன் வாலிபனும் இளைஞனுமாயிருக்கிறான்; கர்த்தருக்குக் கட்டப்படும் ஆலயம் சகல தேசங்களிலும் கீர்த்தியும் மகிமையும் உடையதாய் விளங்கும்படி மகா பெரியதாயிருக்கவேண்டும்; ஆகையால் அதற்காக வேண்டியவைகளை இப்பொழுதே சேகரம்பண்ணவேண்டும் என்று சொல்லி, தாவீது தன் மரணத்திற்கு முன்னே திரளாய்ச் சவதரித்துவைத்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வீது: என் குமாரனாகிய சாலொமோன் வாலிபனும் இளைஞனுமாயிருக்கிறான்; கர்த்தருக்குக் கட்டப்படும் ஆலயம் சகல தேசங்களிலும் கீர்த்தியும் மகிமையும் உடையதாய் விளங்கும்படி மகா பெரியதாயிருக்கவேண்டும்; ஆகையால் அதற்காக வேண்டியவைகளை இப்பொழுதே சேகரம்பண்ணவேண்டும் என்று சொல்லி, தாவீது தன் மரணத்திற்கு முன்னே திரளாய்ச் சவதரித்துவைத்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வீது: என் குமாரனாகிய சாலொமோன் வாலிபனும் இளைஞனுமாயிருக்கிறான்; கர்த்தருக்குக் கட்டப்படும் ஆலயம் சகல தேசங்களிலும் கீர்த்தியும் மகிமையும் உடையதாய் விளங்கும்படி மகா பெரியதாயிருக்கவேண்டும்; ஆகையால் அதற்காக வேண்டியவைகளை இப்பொழுதே சேகரம்பண்ணவேண்டும் என்று சொல்லி, தாவீது தன் மரணத்திற்கு முன்னே திரளாய்ச் சவதரித்துவைத்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ன் தன் குமாரனாகிய சாலொமோனை அழைத்து, இஸ்ரவேலின் தேவனாகிய கர்த்தருக்கு ஆலயத்தைக் கட்டுகிறதற்காக அவனுக்கு கட்டளைகொடு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லொமோனை நோக்கி: என் குமாரனே, நான் என் தேவனாகிய கர்த்தரின் நாமத்திற்கு ஒரு ஆலயத்தைக் கட்ட என் இருதயத்தில் நினைத்திருந்தே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லொமோனை நோக்கி: என் குமாரனே, நான் என் தேவனாகிய கர்த்தரின் நாமத்திற்கு ஒரு ஆலயத்தைக் கட்ட என் இருதயத்தில் நினைத்திருந்தே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னாலும் கர்த்தருடைய வார்த்தை எனக்கு உண்டாகி: நீ திரளான இரத்தத்தைச் சிந்தி, பெரிய யுத்தங்களைப் பண்ணினாய்; என் நாமத்திற்கு ஆலயத்தைக் கட்டவேண்டாம்; எனக்கு முன்பாக மிகுதியான இரத்தத்தைத் தரையிலே சிந்தப்பண்ணினாய்.]]></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னாலும் கர்த்தருடைய வார்த்தை எனக்கு உண்டாகி: நீ திரளான இரத்தத்தைச் சிந்தி, பெரிய யுத்தங்களைப் பண்ணினாய்; என் நாமத்திற்கு ஆலயத்தைக் கட்டவேண்டாம்; எனக்கு முன்பாக மிகுதியான இரத்தத்தைத் தரையிலே சிந்தப்பண்ணினாய்.]]></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னாலும் கர்த்தருடைய வார்த்தை எனக்கு உண்டாகி: நீ திரளான இரத்தத்தைச் சிந்தி, பெரிய யுத்தங்களைப் பண்ணினாய்; என் நாமத்திற்கு ஆலயத்தைக் கட்டவேண்டாம்; எனக்கு முன்பாக மிகுதியான இரத்தத்தைத் தரையிலே சிந்தப்பண்ணினாய்.]]></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உனக்குப் பிறக்கப்போகிற குமாரன் அமைதியுள்ள புருஷனாயிருப்பான்; சுற்றிலுமிருக்கும் அவன் சத்துருக்களையெல்லாம் விலக்கி அவனை அமர்ந்திருக்கச் செய்வேன்; ஆகையால் அவன்பேர் சாலொமோன் என்னப்படும், அவன் நாட்களில் இஸ்ரவேலின்மேல் சமாதானத்தையும் அமரிக்கையையும் அருளுவா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உனக்குப் பிறக்கப்போகிற குமாரன் அமைதியுள்ள புருஷனாயிருப்பான்; சுற்றிலுமிருக்கும் அவன் சத்துருக்களையெல்லாம் விலக்கி அவனை அமர்ந்திருக்கச் செய்வேன்; ஆகையால் அவன்பேர் சாலொமோன் என்னப்படும், அவன் நாட்களில் இஸ்ரவேலின்மேல் சமாதானத்தையும் அமரிக்கையையும் அருளுவா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உனக்குப் பிறக்கப்போகிற குமாரன் அமைதியுள்ள புருஷனாயிருப்பான்; சுற்றிலுமிருக்கும் அவன் சத்துருக்களையெல்லாம் விலக்கி அவனை அமர்ந்திருக்கச் செய்வேன்; ஆகையால் அவன்பேர் சாலொமோன் என்னப்படும், அவன் நாட்களில் இஸ்ரவேலின்மேல் சமாதானத்தையும் அமரிக்கையையும் அருளுவா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ன் என் நாமத்திற்கு ஆலயத்தைக் கட்டுவான்; அவன் எனக்குக் குமாரனாயிருப்பான், நான் அவனுக்குப் பிதாவாயிருப்பேன்; இஸ்ரவேலை ஆளும் அவனுடைய ராஜாங்கத்தின் சிங்காசனத்தை என்றென்றைக்கும் நிலைப்படுத்துவேன் என்றா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ன் என் நாமத்திற்கு ஆலயத்தைக் கட்டுவான்; அவன் எனக்குக் குமாரனாயிருப்பான், நான் அவனுக்குப் பிதாவாயிருப்பேன்; இஸ்ரவேலை ஆளும் அவனுடைய ராஜாங்கத்தின் சிங்காசனத்தை என்றென்றைக்கும் நிலைப்படுத்துவேன் என்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குமாரனே, நீ பாக்கியவானாயிருந்து, கர்த்தர் உன்னைக் குறித்துச் சொன்னபடியே உன் தேவனாகிய கர்த்தரின் ஆலயத்தைக் கட்டும்படி, அவர் உன்னுடனேகூட இருப்பாராக.]]></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குமாரனே, நீ பாக்கியவானாயிருந்து, கர்த்தர் உன்னைக் குறித்துச் சொன்னபடியே உன் தேவனாகிய கர்த்தரின் ஆலயத்தைக் கட்டும்படி, அவர் உன்னுடனேகூட இருப்பாராக.]]></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 உனக்கு ஞானத்தையும் உணர்வையும் அருளிச்செய்து, உன் தேவனாகிய கர்த்தரின் நியாயப்பிரமாணத்தைக் கைக்கொண்டு, இஸ்ரவேலை ஆளும்படி உனக்குக் கட்டளையிடுவாராக.]]></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 உனக்கு ஞானத்தையும் உணர்வையும் அருளிச்செய்து, உன் தேவனாகிய கர்த்தரின் நியாயப்பிரமாணத்தைக் கைக்கொண்டு, இஸ்ரவேலை ஆளும்படி உனக்குக் கட்டளையிடுவாராக.]]></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இஸ்ரவேலுக்காக மோசேக்குக் கற்பித்த நியமங்களையும் நியாயங்களையும் செய்ய நீ கவனமாயிருந்தால் பாக்கியவானாயிருப்பாய்; நீ பலங்கொண்டு தைரியமாயிரு, பயப்படாமலும் கலங்காமலும் இ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இஸ்ரவேலுக்காக மோசேக்குக் கற்பித்த நியமங்களையும் நியாயங்களையும் செய்ய நீ கவனமாயிருந்தால் பாக்கியவானாயிருப்பாய்; நீ பலங்கொண்டு தைரியமாயிரு, பயப்படாமலும் கலங்காமலும் இ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தோ, நான் என் சிறுமையிலே கர்த்தருடைய ஆலயத்திற்காக ஒரு லட்சம் தாலந்து பொன்னையும், பத்துலட்சம் தாலந்து வெள்ளியையும் நிறுத்து முடியாத திரளான வெண்கலத்தையும் இரும்பையும் சவதரித்தும், மரங்களையும் கற்களையும் சவதரித்தும் வைத்தேன், நீ இன்னும் அவைகளுக்கு அதிகமாய்ச் சவதரிப்பாய்.]]></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தோ, நான் என் சிறுமையிலே கர்த்தருடைய ஆலயத்திற்காக ஒரு லட்சம் தாலந்து பொன்னையும், பத்துலட்சம் தாலந்து வெள்ளியையும் நிறுத்து முடியாத திரளான வெண்கலத்தையும் இரும்பையும் சவதரித்தும், மரங்களையும் கற்களையும் சவதரித்தும் வைத்தேன், நீ இன்னும் அவைகளுக்கு அதிகமாய்ச் சவதரிப்பாய்.]]></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தோ, நான் என் சிறுமையிலே கர்த்தருடைய ஆலயத்திற்காக ஒரு லட்சம் தாலந்து பொன்னையும், பத்துலட்சம் தாலந்து வெள்ளியையும் நிறுத்து முடியாத திரளான வெண்கலத்தையும் இரும்பையும் சவதரித்தும், மரங்களையும் கற்களையும் சவதரித்தும் வைத்தேன், நீ இன்னும் அவைகளுக்கு அதிகமாய்ச் சவதரிப்பாய்.]]></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செய்யத்தக்க திரளான சிற்பாசாரிகளும், தச்சரும் கல்தச்சரும் எந்த வேலையிலும் நிபுணரானவர்களும் உன்னோடிருக்கிறா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செய்யத்தக்க திரளான சிற்பாசாரிகளும், தச்சரும் கல்தச்சரும் எந்த வேலையிலும் நிபுணரானவர்களும் உன்னோடிருக்கிறா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பொன்னுக்கும், வெள்ளிக்கும், வெண்கலத்துக்கும், இரும்புக்கும் கணக்கில்லை; நீ எழும்பிக் காரியத்தை நடப்பி; கர்த்தர் உன்னோடே இருப்பாராக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பொன்னுக்கும், வெள்ளிக்கும், வெண்கலத்துக்கும், இரும்புக்கும் கணக்கில்லை; நீ எழும்பிக் காரியத்தை நடப்பி; கர்த்தர் உன்னோடே இருப்பாராக என்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தன் குமாரனாகிய சாலொமோனுக்கு உதவிசெய்ய, தாவீது இஸ்ரவேலின் பிரபுக்கள் அனைவருக்கும் கற்பித்துச் சொன்ன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தேவனாகிய கர்த்தர் உங்களோடிருந்து நான்கு திசையிலும் உங்களுக்கு இளைப்பாறுதலைத் தந்தார் அல்லவா? தேசத்தின் குடிகளை என் கையில் ஒப்புக்கொடுத்தார்; கர்த்தருக்கு முன்பாகவும், அவருடைய ஜனத்திற்கு முன்பாகவும் தேசம் கீழ்ப்பட்டிருக்கிற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தேவனாகிய கர்த்தர் உங்களோடிருந்து நான்கு திசையிலும் உங்களுக்கு இளைப்பாறுதலைத் தந்தார் அல்லவா? தேசத்தின் குடிகளை என் கையில் ஒப்புக்கொடுத்தார்; கர்த்தருக்கு முன்பாகவும், அவருடைய ஜனத்திற்கு முன்பாகவும் தேசம் கீழ்ப்பட்டிருக்கிற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தேவனாகிய கர்த்தர் உங்களோடிருந்து நான்கு திசையிலும் உங்களுக்கு இளைப்பாறுதலைத் தந்தார் அல்லவா? தேசத்தின் குடிகளை என் கையில் ஒப்புக்கொடுத்தார்; கர்த்தருக்கு முன்பாகவும், அவருடைய ஜனத்திற்கு முன்பாகவும் தேசம் கீழ்ப்பட்டிருக்கிற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ப்போதும் நீங்கள் உங்கள் இருதயத்தையும், உங்கள் ஆத்துமத்தையும், உங்கள் தேவனாகிய கர்த்தரைத் தேடுகிறதற்கு நேராக்கி, கர்த்தருடைய உடன்படிக்கைப் பெட்டியையும் தேவனுடைய பரிசுத்தப் பணிமுட்டுகளையும், கர்த்தருடைய நாமத்திற்குக் கட்டப்படும் அந்த ஆலயத்திற்குள் கொண்டுபோகும்படிக்கு நீங்கள் எழும்பி, தேவனாகிய கர்த்தரின் பரிசுத்த ஸ்தலத்தைக் கட்டுங்கள் என்றா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ப்போதும் நீங்கள் உங்கள் இருதயத்தையும், உங்கள் ஆத்துமத்தையும், உங்கள் தேவனாகிய கர்த்தரைத் தேடுகிறதற்கு நேராக்கி, கர்த்தருடைய உடன்படிக்கைப் பெட்டியையும் தேவனுடைய பரிசுத்தப் பணிமுட்டுகளையும், கர்த்தருடைய நாமத்திற்குக் கட்டப்படும் அந்த ஆலயத்திற்குள் கொண்டுபோகும்படிக்கு நீங்கள் எழும்பி, தேவனாகிய கர்த்தரின் பரிசுத்த ஸ்தலத்தைக் கட்டுங்கள் என்றா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ப்போதும் நீங்கள் உங்கள் இருதயத்தையும், உங்கள் ஆத்துமத்தையும், உங்கள் தேவனாகிய கர்த்தரைத் தேடுகிறதற்கு நேராக்கி, கர்த்தருடைய உடன்படிக்கைப் பெட்டியையும் தேவனுடைய பரிசுத்தப் பணிமுட்டுகளையும், கர்த்தருடைய நாமத்திற்குக் கட்டப்படும் அந்த ஆலயத்திற்குள் கொண்டுபோகும்படிக்கு நீங்கள் எழும்பி, தேவனாகிய கர்த்தரின் பரிசுத்த ஸ்தலத்தைக் கட்டுங்கள்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732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Chronicles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Then David said, This is the house of the LORD God, and this is the altar of the burnt offering]]></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for Israel.]]></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And David commanded to gather together the strangers that were in the land of Israel; and he se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stone workers to hew wrought stones to build the house of Go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And David prepared iron in abundance for the nails for the doors of the gates, and for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joinings; and brass in abundance without weigh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Also cedar trees in abundance: for the Zidonians and they of Tyre brought much cedar wood to]]></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Davi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And David said, Solomon my son is young and tender, and the house that is to be built for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LORD must be exceedingly magnificent, of fame and of glory throughout all countries: I will]]></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refore now make preparation for it. So David prepared abundantly before his death.]]></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Then he called for Solomon his son, and charged him to build an house for the LORD God of Israel.]]></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And David said to Solomon, My son, as for me, it was in my mind to build an house unto the nam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of the LORD my Go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But the word of the LORD came to me, saying, You have shed blood abundantly, and have made grea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wars: you shall not build an house unto my name, because you have shed much blood upon the earth i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my sigh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Behold, a son shall be born to you, who shall be a man of rest; and I will give him rest from all]]></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his enemies round about: for his name shall be Solomon, and I will give peace and quietness unto]]></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Israel in his day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He shall build an house for my name; and he shall be my son, and I will be his father; and I]]></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will establish the throne of his kingdom over Israel for eve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Now, my son, the LORD be with you; and prosper you, and build the house of the LORD your God, a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he has said of you.]]></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Only the LORD give you wisdom and understanding, and give you charge concerning Israel, that you]]></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may keep the law of the LORD your Go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Then shall you prosper, if you take heed to fulfill the statutes and judgments which the LOR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charged Moses with concerning Israel: be strong, and of good courage; dread not, nor be dismaye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Now, behold, in my trouble I have prepared for the house of the LORD an hundred thousand talent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of gold, and a thousand thousand talents of silver; and of brass and iron without weight; for it i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in abundance: timber also and stone have I prepared; and you may add thereto.]]></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Moreover there are workmen with you in abundance, hewers and workers of stone and timber, 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all manner of cunning men for every manner of work.]]></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Of the gold, the silver, and the brass, and the iron, there is no number. Arise therefore, 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be doing, and the LORD be with you.]]></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David also commanded all the princes of Israel to help Solomon his son, saying,]]></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Is not the LORD your God with you? and has he not given you rest on every side? for he has give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inhabitants of the land into mine hand; and the land is subdued before the LORD, and before hi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peopl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Now set your heart and your soul to seek the LORD your God; arise therefore, and build all of]]></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you the sanctuary of the LORD God, to bring the ark of the covenant of the LORD, and the hol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vessels of God, into the house that is to be built to the name of the LOR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2]]></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2026-10-20T04:37:27Z</dcterms:created>
  <dcterms:modified xsi:type="dcterms:W3CDTF">2026-10-20T04:37:27Z</dcterms:modified>
  <dc:title>1 Chronicles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