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க்குப் புதுப்பாட்டைப் பாடுங்கள்; அவர் அதிசயங்களைச் செய்திருக்கிறார்; அவருடைய வலதுகரமும், அவருடைய பரிசுத்த புயமும், இரட்சிப்பை உண்டாக்கின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க்குப் புதுப்பாட்டைப் பாடுங்கள்; அவர் அதிசயங்களைச் செய்திருக்கிறார்; அவருடைய வலதுகரமும், அவருடைய பரிசுத்த புயமும், இரட்சிப்பை உண்டாக்கின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தமது இரட்சிப்பைப் பிரஸ்தாபமாக்கி, தமது நீதியை ஜாதிகளுடைய கண்களுக்கு முன்பாக விளங்கப்பண்ணின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தமது இரட்சிப்பைப் பிரஸ்தாபமாக்கி, தமது நீதியை ஜாதிகளுடைய கண்களுக்கு முன்பாக விளங்கப்பண்ணின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இஸ்ரவேல் குடும்பத்துக்காகத் தமது கிருபையையும் உண்மையையும் நினைவுகூர்ந்தார்; பூமியின் எல்லைகளெல்லாம் நமது தேவனுடைய இரட்சிப்பைக் கண்ட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இஸ்ரவேல் குடும்பத்துக்காகத் தமது கிருபையையும் உண்மையையும் நினைவுகூர்ந்தார்; பூமியின் எல்லைகளெல்லாம் நமது தேவனுடைய இரட்சிப்பைக் கண்ட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மியின் குடிகளே, நீங்களெல்லாரும் கர்த்தரை நோக்கி ஆனந்தமாய் ஆர்ப்பரியுங்கள்; முழக்கமிட்டுக் கெம்பீரமாய்ப் பாட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ுரமண்டலத்தால் கர்த்தரைக் கீர்த்தனம்பண்ணுங்கள், சுரமண்டலத்தாலும் கீதசத்தத்தாலும் அவரைக் கீர்த்தனம்பண்ண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ாகிய ராஜாவின் சமுகத்தில் பூரிகைகளாலும் எக்காள சத்தத்தாலும் ஆனந்தமாய் ஆர்ப்பரிய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முத்திரமும் அதின் நிறைவும், பூச்சக்கரமும் அதின் குடிகளும் முழங்குவத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க்கு முன்பாக ஆறுகள் கைகொட்டி பர்வதங்கள் ஏகமாய்க் கெம்பீரித்துப் பாடக்கடவ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பூமியை நியாயந்தீர்க்கவருகிறார், பூலோகத்தை நீதியோடும் ஜனங்களை நிதானத்தோடும் நியாயந்தீர்ப்ப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9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ಿಗೆ ಹೊಸ ಹಾಡನ್ನು ಹಾಡಿರಿ; ಆತನು ಅದ್ಭುತಗಳನ್ನು ಮಾಡಿದ್ದಾನೆ; ಆತನ ಬಲಗೈಯೂ ಪರಿಶುದ್ಧತೋಳೂ ಆತನಿಗೆ ಜ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ನ್ನು ತಂದ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ರ್ತನು ತನ್ನ ರಕ್ಷಣೆಯನ್ನು ತಿಳಿಯ ಮಾಡಿದ್ದಾನೆ; ತನ್ನ ನೀತಿಯನ್ನು ಜನಾಂಗಗಳ ದೃಷ್ಟಿಗೆ ಬಹಿರಂಗ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ಮಾ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ತನ್ನ ಕರುಣೆ ಯನ್ನೂ ಸತ್ಯತೆಯನ್ನೂ ಇಸ್ರಾಯೇಲಿನ ಮನೆಗೋಸ್ಕರ ಜ್ಞಾಪಕ ಮಾಡಿಕೊಂಡಿದ್ದಾನೆ; ಭೂಮಿಯ ಕೊನೆಗಳೆಲ್ಲಾ ನ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 ರಕ್ಷಣೆಯನ್ನು ನೋಡ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ಸಮಸ್ತ ಭೂಮಿಯೇ; ಕರ್ತನಿಗೆ ಉತ್ಸಾಹಧ್ವನಿ ಮಾಡಿರಿ, ಗಟ್ಟಿಯಾದ ಧ್ವನಿಯಿಂದ ಸಂತೋಷಿಸಿ ಕೀರ್ತಿಸ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್ತನಿಗೆ ಕಿನ್ನರಿಯಿಂದ, ಹೌದು, ಕಿನ್ನರಿ ಯಿಂದಲೂ ಕೀರ್ತನೆಯ ಸ್ವರದಿಂದಲೂ ಹ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ತುತೂರಿಗಳಿಂದಲೂ ಹೌದು, ತುತೂರಿಯ ಶಬ್ಧ ದಿಂದಲೂ, ಅರಸನಾದ ಕರ್ತನ ಮುಂದೆ ಜಯಧ್ವನಿ ಮ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ಸಮುದ್ರವೂ ಅದರ ಪರಿಪೂರ್ಣತೆಯೂ ಲೋಕ ವೂ ಅದರ ನಿವಾಸಿಗಳೂ ಘೋಷಿಸ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ಪ್ರವಾಹ ಗಳು ಕೈತಟ್ಟಲಿ; ಕರ್ತನ ಮುಂದೆ ಬೆಟ್ಟಗಳು ಕೂಡ ಉತ್ಸಾಹ ಧ್ವನಿಮಾ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ತನು ಭೂಮಿಗೆ ನ್ಯಾಯ ತೀರಿಸಲು ಬರುತ್ತಾನೆ. ಲೋಕಕ್ಕೆ ನೀತಿಯಿಂದಲೂ ಜನಗಳಿಗೆ ನ್ಯಾಯದಲ್ಲಿಯೂ ತೀರ್ಪು ಕೊ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9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2026-10-21T08:51:51Z</dcterms:created>
  <dcterms:modified xsi:type="dcterms:W3CDTF">2026-10-21T08:51:51Z</dcterms:modified>
  <dc:title>ಕೀರ್ತನೆಗಳು : 98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