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உமக்கு உபதேசித்து, உமக்குத் தெரிவித்து, தங்கள் இருதயத்திலிருக்கும் நியாயங்களை வெளிப்படுத்துவார்கள் அல்லவா?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ேறில்லாமல நாணல் ஓங்கி வளருமோ? தண்ணீரில்லாமல் கோரைப்புல் முளைக்குமோ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ு இன்னும் பச்சையாயிருக்கும்போதே, அறுக்கப்படாதிருந்தும் மற்ற எந்தப் புல்லைப்பார்க்கிலும் சீக்கிரமாய் வாடிப்போம் அல்லவோ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ு இன்னும் பச்சையாயிருக்கும்போதே, அறுக்கப்படாதிருந்தும் மற்ற எந்தப் புல்லைப்பார்க்கிலும் சீக்கிரமாய் வாடிப்போம் அல்லவோ?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ேவனை மறக்கிற எல்லாருடைய வழிகளும் அப்படியே இருக்கும்; மாயக்காரரின் நம்பிக்கை அழிந்துபோ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ுடைய வீண் எண்ணம் அற்றுப்போய், அவனுடைய நம்பிக்கை சிலந்திப்பூச்சி வீடுபோலிருக்க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ஒருவன் அதின் வீட்டின்மேல் சாய்ந்தால், அது நிலைக்கமாட்டாது; அதைப் பிடித்தால், அது நிற்கா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ஒருவன் அதின் வீட்டின்மேல் சாய்ந்தால், அது நிலைக்கமாட்டாது; அதைப் பிடித்தால், அது நிற்கா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வெயில் எரிக்காததற்கு முன்னே அவன் பச்சைக்கொடி, அதின் கொடிகள் அவன் தோட்டத்தின்மேலே படர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ின் வேர்கள் கற்குவியலில்சிக்கி கற்பாறையை நாட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ு அதினிடத்தில் இராதபடிக்கு நிர்மூலமானபின், அது இருந்த இடம் உன்னை நான் கண்டதில்லையென்று மறுதலிக்க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ு அதினிடத்தில் இராதபடிக்கு நிர்மூலமானபின், அது இருந்த இடம் உன்னை நான் கண்டதில்லையென்று மறுதலிக்க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தோ, அவன் வழியின் மகிழ்ச்சி இப்படியே போகிறது; ஆனாலும் வேறே பேர் மண்ணிலிருந்து முளைப்ப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தோ, தேவன் உத்தமனை வெறுக்கிறதுமில்லை, பொல்லாதவர்களுக்குக் கைகொடுக்கிறதுமில்லை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னி அவர் உம்முடைய வாயை நகைப்பிலும், உம்முடைய உதடுகளைக் கெம்பீரத்தினாலும் நிரப்புவ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ம்மைப் பகைக்கிறவர்கள் வெட்கத்தால் மூடப்படுவார்கள்; துன்மார்க்கருடைய கூடாரம் அழிந்துபோகும் என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சூகியனான பில்தாத் பிரதியுத்தரமாக: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ர் எந்தமட்டும் இப்படிப்பட்டவைகளைப் பேசுவீர்? எதுவரைக்கும் உம்முடைய வாயின் வார்த்தைகள் பலமான காற்றைப்போலிருக்க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ேவன் நியாயத்தைப் புரட்டுவாரோ? சர்வவல்லவர் நீதியைப் புரட்டுவாரோ?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ம்முடைய பிள்ளைகள் அவருக்கு விரோதமாய்ப் பாவஞ்செய்திருந்தாலும் அவர்களுடைய பாதகத்தின் ஆக்கினைக்கு அவர்களை அவர் ஒப்புக்கொடுத்திருந்தாலும்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ர் தேவனை ஏற்கனவே தேடி, சர்வவல்லவரை நோக்கி விண்ணப்பஞ்செய்து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ுத்தமும் செம்மையுமாய் இருந்தீரேயானால், அப்பொழுது அவர் உமக்காக விழித்து நீதியுள்ள உம்முடைய வாசஸ்தலத்தைச் சாங்கோபாங்கமாக்குவ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ுத்தமும் செம்மையுமாய் இருந்தீரேயானால், அப்பொழுது அவர் உமக்காக விழித்து நீதியுள்ள உம்முடைய வாசஸ்தலத்தைச் சாங்கோபாங்கமாக்குவ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ம்முடைய துவக்கம் அற்பமாயிருந்தாலும் உம்முடைய முடிவு சம்பூரணமாயிருக்க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கையால், நீர் முந்தி தலைமுறையாரிடத்தில் விசாரித்து, அவர்கள் முன்னோர்களின் செய்தியை ஆராய்ந்துபார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ம் நேற்று உண்டானவர்கள், ஒன்றும் அறியோம்; பூமியின்மேல் நம்முடைய நாட்கள் நிழலைப்போலிருக்கிற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ம் நேற்று உண்டானவர்கள், ஒன்றும் அறியோம்; பூமியின்மேல் நம்முடைய நாட்கள் நிழலைப்போலிருக்கிற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979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হয়তো বয়স্ক লোকরা তোমায় শিক্ষা দিতে পারেন| হয়তো বা, তাঁরা যা শিখেছেন তা তোমাকে শেখাতে পারে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বিল্দদ বললেন, “শুকনো জমিতে কি ভূর্জগাছ বড় হতে পারে?” জল ছাড়া কি এরস গাছ বাড়তে পার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না, যদি জল শুকিয়ে যায়, তাহলে তারাও শুকিয়ে যাবে| তারা এত ছোট হয়ে যাবে য়ে তাদের কেটে ব্যবহ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াই মুস্কিল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যারা ঈশ্বরকে ভুলে যায় তারাও ঐ নল-খাগড়ার মতোই| ঈশ্বরহীন মানুষের আশা বিনষ্ট হ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ওই লোকের নির্ভর করার কোন জায়গা নেই| তার নিরাপত্তা মাকড়সার জালের মতোই দুর্ব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যদি কোন লোক মাকড়সার জালের ওপর নির্ভর করে তাহলে তা ভেঙে যায়| সে মাকড়সার জাল ধরে, কিন্তু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াল তাকে আশ্রয় দেয়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সেই লোকটি সূর্য়ালোকের মধ্যে একটি ভেজা গাছের মত| তার ডালপালা সারা বাগানে ছড়িয়ে পড়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পাথরের চাঁইযের মধ্যে সে তার শিকড় ছড়িয়ে রাখে, পাথরের মধ্যেই সে তার শিকড় গজায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কিন্তু যদি গাছটি তার জায়গা থেকে সরে যায়, গাছটি মরে যাবে এবং কেউ জানবে না য়ে গাছটি কোন দি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ঐখানে ছি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কিন্তু গাছটি যতদিন বেঁচে ছিল তত দিন জীবন উপভোগ করছিল এবং অন্যান্য গাছগুলো এর জায়গায় জন্ম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ভালো লোকদের ঈশ্বর কখনই পরিত্যাগ করেন না| তিনি দুষ্ট লোকদের সাহায্য করেন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ঈশ্বর তোমার মুখ হাসিতে ভরিয়ে দেবেন এবং তোমার ঠোঁট আনন্দ ধ্বনিতে পূর্ণ ক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কিন্তু তোমার শএুদের মুখ লজ্জায় আচ্ছন্ন হয়ে যাবে| এবং দুষ্ট লোকদের ঘরবাড়ী ধ্বংস হয়ে যা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তখন শূহীর বিল্দদ উত্তর দি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আর কতক্ষণ তুমি ঐ ভাবে কথা বলবে? তোমার কথা ঝোড়ো বাতাসের মতই বয়ে চল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ঈশ্বর সর্বদাই সত্‌ পথে থাকেন| যা সঠিক, সর্বশক্তিমান ঈশ্বর তা কখনই পরিবর্তিত করেন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যদি তোমার সন্তানরা ঈশ্বরের বিরুদ্ধে পাপ করে থাকে, তাহলে ঈশ্বর তাদের পাপের জন্য শাস্তি দিয়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কিন্তু এখন ইয়োব, তুমি যদি ঈশ্বরের এবং সর্বশক্তিমানের কাছে ক্ষমা প্রার্থনা কর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যদি তুমি সত্‌ ও শুচি থাকো, তিনি শীঘ্রই এসে তোমাকে সাহায্য করবেন| তোমার য়েমন গৃহটি প্রাপ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েমনটিই তিনি তোমাকে ফিরিযে দে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তোমার য়ে বিপুল উন্নতি হবে, তার কাছে, আগে তোমার যা ছিল, তা সামান্য মনে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“বয়স্ক লোকদের জিজ্ঞাসা করে দেখ| খুঁজে দেখ তাদের পূর্বপুরুষরা কি শিক্ষা পেয়েছ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মনে হচ্ছে য়েন আমরা গতকাল জন্মেছি| জানার পক্ষে আমরা একেবারেই অপক্ক| এই পৃথিবীতে আমাদের জীব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ায়ার মতোই ক্ষণস্থায়ী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8">
  <a:themeElements>
    <a:clrScheme name="Theme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2026-10-20T05:18:42Z</dcterms:created>
  <dcterms:modified xsi:type="dcterms:W3CDTF">2026-10-20T05:18:42Z</dcterms:modified>
  <dc:title>ইয়োব : 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