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ாத பேரின்பமே – என்னை வி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ருள் நீக்கும் சுடரே என் இயேசு ராஜ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ின்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னதுருகும் தேவா மன்னிக்கும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பெரும் சந்தோஷ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ாயங்கள் ஆற்றி கண்ணீரைத் துடை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சமாரியன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 தெய்வம் திருப்பாதம் அம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தல் அடை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ைதி பெறு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யல் வீசும் கடலில் தடுமாறும் படக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ங்கிடும் நங்கூரமே (3) தி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ிர்காற்று வீச எதிர்ப்போரும் பே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ைக் காக்கும் புகலிடமே – தி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லையற்ற வாழ்வின் நிம்மத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2026-07-09T07:15:28Z</dcterms:created>
  <dcterms:modified xsi:type="dcterms:W3CDTF">2026-07-09T07:15:28Z</dcterms:modified>
  <dc:title>துதிப் பாடல்கள் : 213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