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68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ு உம்ம விட்டா யாரும் இல்லப்ப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ங்க அன்ப விட்டா எதுவும் இல்லப்ப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ஆசை நீங்கப்ப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தேவை நீங்கப்ப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சொந்தம் நீங்கப்ப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சொத்து நீங்கப்ப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ண்கின்ற எல்லாம் ஓர் நாள் கறைந்து போக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ொடுகின்ற எல்லாம் ஓர் நாள் தொலைந்து போக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த்தின் செல்வம் எல்லாம் நிலையாய் நிற்கும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ழியாத செல்வம் நீரே போதும் இயேச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2026-11-01T19:15:51Z</dcterms:created>
  <dcterms:modified xsi:type="dcterms:W3CDTF">2026-11-01T19:15:51Z</dcterms:modified>
  <dc:title>துதிப் பாடல்கள் : 947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