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ீ இந்த ஜனத்துக்கு நன்மையுண்டாக விண்ணப்பம்பண்ணவேண்ட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ழைத்தாழ்ச்சியைக் குறித்து எரேமியவுக்கு உண்டான கர்த்தருடைய வசனம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ுக்கிக்கிறது, அதின் வாசல்கள் பெலனற்றுக் கிடக்கிறது தரைமட்டும் குனிந்து, கரிகறுத்துத் திரிகிறார்கள்; எருசலேமின் கூக்குரல் எழும்ப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ுக்கிக்கிறது, அதின் வாசல்கள் பெலனற்றுக் கிடக்கிறது தரைமட்டும் குனிந்து, கரிகறுத்துத் திரிகிறார்கள்; எருசலேமின் கூக்குரல் எழும்ப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: ஆ கர்த்தராகிய ஆண்டவரே, இதோ, நீங்கள் பட்டயத்தைக் காண்பதில்லை, உங்களுக்குப் பஞ்சமும் வருவதில்லை; உறுதியான சமாதானத்தையே இவ்விடத்தில் உங்களுக்குத் தருவோமென்றார் என்று தீர்க்கதரிசிகள் அவர்களுக்குச் சொல்லுகிறார்களே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: ஆ கர்த்தராகிய ஆண்டவரே, இதோ, நீங்கள் பட்டயத்தைக் காண்பதில்லை, உங்களுக்குப் பஞ்சமும் வருவதில்லை; உறுதியான சமாதானத்தையே இவ்விடத்தில் உங்களுக்குத் தருவோமென்றார் என்று தீர்க்கதரிசிகள் அவர்களுக்குச் சொல்லுகிறார்களே என்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பிரபலமானவர்கள் தங்கள் சிறுவர்களைத் தண்ணீருக்கு அனுப்புகிறார்கள்; இவர்கள் பள்ளங்களுக்குப் போய்த் தண்ணீரைக்காணாமல் வெறும் பாத்திரங்களோடே திரும்பிவருகிறார்கள்; வெட்கி நாணி, தங்கள் தலையை மூடிக்கொள்ள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பிரபலமானவர்கள் தங்கள் சிறுவர்களைத் தண்ணீருக்கு அனுப்புகிறார்கள்; இவர்கள் பள்ளங்களுக்குப் போய்த் தண்ணீரைக்காணாமல் வெறும் பாத்திரங்களோடே திரும்பிவருகிறார்கள்; வெட்கி நாணி, தங்கள் தலையை மூடிக்கொள்ள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ன்மேல் மழை இல்லாததினால் கரை வெடித்திருக்கிறது பயிர்செய்கிறவர்கள் வெட்கி, தங்கள் தலையை மூடிக்கொள்ள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ன்மேல் மழை இல்லாததினால் கரை வெடித்திருக்கிறது பயிர்செய்கிறவர்கள் வெட்கி, தங்கள் தலையை மூடிக்கொள்ள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ளியின் பெண்மானும் குட்டிபோட்டு, புல்லில்லாததினால் அதைவிட்டு ஓடிப்போ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ட்டுக்கழுதைகள் மேடுகளில்நின்று வலுசர்ப்பங்களைப்போல், காற்றை உட்கொள்ளுகிறது; புல் இல்லாததினால் அவைகளுடைய கண்கள் பூத்துப்போகிறது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ட்டுக்கழுதைகள் மேடுகளில்நின்று வலுசர்ப்பங்களைப்போல், காற்றை உட்கொள்ளுகிறது; புல் இல்லாததினால் அவைகளுடைய கண்கள் பூத்துப்போகிறது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ங்கள் அக்கிரமங்கள் எங்களுக்கு விரோதமாய்ச் சாட்சியிட்டாலும், உம்முடைய நாமத்தினிமித்தம் கிருபைசெய்யும்; எங்கள் சீர்கேடுகள் மிகுதியாயிருக்கிறது; உமக்கு விரோதமாய்ப் பாவஞ்செய்த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ங்கள் அக்கிரமங்கள் எங்களுக்கு விரோதமாய்ச் சாட்சியிட்டாலும், உம்முடைய நாமத்தினிமித்தம் கிருபைசெய்யும்; எங்கள் சீர்கேடுகள் மிகுதியாயிருக்கிறது; உமக்கு விரோதமாய்ப் பாவஞ்செய்த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நம்பிக்கையே, ஆபத்துக்காலத்தில் அதின் இரட்சகரே, நீர் தேசத்தில் பரதேசியைப்போலவும் இராத்தங்க இறங்குகிற வழிப்போக்கனைப்போலவும் இருப்பானேன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நம்பிக்கையே, ஆபத்துக்காலத்தில் அதின் இரட்சகரே, நீர் தேசத்தில் பரதேசியைப்போலவும் இராத்தங்க இறங்குகிற வழிப்போக்கனைப்போலவும் இருப்பானேன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விடாய்த்துப்போன புருஷனைப்போலவும், இரட்சிக்கமாட்டாத பராக்கிரமசாலியைப்போலவும் இருப்பானேன்? கர்த்தாவே நீர் எங்கள் நடுவிலிருக்கிறவராமே; உம்முடைய நாமம் எங்களுக்குத் தரிக்கப்பட்டுமிருக்கிறதே; எங்களை விட்டுப் போகாதிர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விடாய்த்துப்போன புருஷனைப்போலவும், இரட்சிக்கமாட்டாத பராக்கிரமசாலியைப்போலவும் இருப்பானேன்? கர்த்தாவே நீர் எங்கள் நடுவிலிருக்கிறவராமே; உம்முடைய நாமம் எங்களுக்குத் தரிக்கப்பட்டுமிருக்கிறதே; எங்களை விட்டுப் போகாதிர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ிலிருந்து இரவும்பகலும் ஓயாமல் கண்ணீர் ஓடிக்கொண்டிருக்கும்; என் ஜனமென்கிற குமாரத்தியாகிய கன்னிகை மகா வேதனையுள்ள அடியினாலும் கொடிய காயத்தினாலும் சேதப்பட்டிருக்கி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ிலிருந்து இரவும்பகலும் ஓயாமல் கண்ணீர் ஓடிக்கொண்டிருக்கும்; என் ஜனமென்கிற குமாரத்தியாகிய கன்னிகை மகா வேதனையுள்ள அடியினாலும் கொடிய காயத்தினாலும் சேதப்பட்டிருக்கிற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ங்கள் தீமையையும் எங்கள் பிதாக்களின் அக்கிரமத்தையும் நாங்கள் அறிந்திருக்கிறோம்; உமக்கு விரோதமாய்ப் பாவஞ்செய்த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ங்கள் தீமையையும் எங்கள் பிதாக்களின் அக்கிரமத்தையும் நாங்கள் அறிந்திருக்கிறோம்; உமக்கு விரோதமாய்ப் பாவஞ்செய்த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நாமத்தினிமித்தம் எங்களை அருவருக்காதிரும், உமது மகிமையின் சிங்காசனத்தைக் கனவீனப்படுத்தாதேயும்; எங்களோடே உமக்கு இருக்கிற உடன்படிக்கை அபத்தமாகாதபடி எங்களை நினைத்தருள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நாமத்தினிமித்தம் எங்களை அருவருக்காதிரும், உமது மகிமையின் சிங்காசனத்தைக் கனவீனப்படுத்தாதேயும்; எங்களோடே உமக்கு இருக்கிற உடன்படிக்கை அபத்தமாகாதபடி எங்களை நினைத்தருள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றஜாதிகளுடைய வீணான தேவர்களுக்குள் மழை வருஷிக்கப்பண்ணத்தக்கவர்கள் உண்டோ? அல்லது, வானங்கள் தானாய் மழைகளைக் கொடுக்குமோ? எங்கள் தேவனாகிய கர்த்தராயிருக்கிற நீரல்லவோ அதைச் செய்கிறவர்; ஆகையால் உமக்குக் காத்திருக்கிறோம்; தேவரீர் இவைகளையெல்லாம் உண்டுபண்ணினீ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றஜாதிகளுடைய வீணான தேவர்களுக்குள் மழை வருஷிக்கப்பண்ணத்தக்கவர்கள் உண்டோ? அல்லது, வானங்கள் தானாய் மழைகளைக் கொடுக்குமோ? எங்கள் தேவனாகிய கர்த்தராயிருக்கிற நீரல்லவோ அதைச் செய்கிறவர்; ஆகையால் உமக்குக் காத்திருக்கிறோம்; தேவரீர் இவைகளையெல்லாம் உண்டுபண்ணின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றஜாதிகளுடைய வீணான தேவர்களுக்குள் மழை வருஷிக்கப்பண்ணத்தக்கவர்கள் உண்டோ? அல்லது, வானங்கள் தானாய் மழைகளைக் கொடுக்குமோ? எங்கள் தேவனாகிய கர்த்தராயிருக்கிற நீரல்லவோ அதைச் செய்கிறவர்; ஆகையால் உமக்குக் காத்திருக்கிறோம்; தேவரீர் இவைகளையெல்லாம் உண்டுபண்ணின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होवा ने इन लोगों के विषय यों कहा: इन को ऐसा भटकना अच्छा लगता है; ये कुकर्म में चलने से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ुके; इसलिये यहोवा इन से प्रसन्न नहीं है, वह इनका अधर्म स्मरण करेगा और उनके पाप का दण्ड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यहोवा ने मुझ से कहा, इस प्रजा की भलाई के लिये प्रार्थना मत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चाहे वे उपवास भी करें, तौभी मैं इनकी दुहाई न सुनूंगा, और चाहे वे होमबलि और अन्नबलि चढ़ाएं, तौ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उन से प्रसन्न न होऊंगा; मैं तलवार, महंगी और मरी के द्वारा इनका अन्त कर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का वचन जो यिर्मयाह के पास सूखे वर्ष के विषय में पहुंच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ूदा विलाप करता और फाटकों में लोग शोक का पहिरावा पहिने हुए भूमि पर उदास बैठे हैं; और यरूशलेम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ल्लाहट आकाश तक पहुंच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मैं ने कहा, हाय, प्रभु यहोवा, देख, भविष्यद्वक्ता इन से कहते हैं कि न तो तुम पर तलवार चलेगी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महंगी होगी, यहोवा तुम को इस स्थान में सदा की शान्ति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उनके बड़े लोग उनके छोटे लोगों को पानी के लिये भेजते हैं; वे गड़हों पर आकर पानी नहीं पा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लिये छूछे बर्तन लिए हुए घर लौट जाते हैं; वे लज्जित और निराश हो कर सिर ढांप ले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यहोवा ने मुझ से कहा, ये भविष्यद्वक्ता मेरा नाम ले कर झूठी भविष्यद्वाणी करते हैं, मैं ने उ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तो भेजा और न कुछ आज्ञा दी और न उन से कोई भी बात कही। वे तुम लोगों से दर्शन का झूठा दावा कर क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मन से व्यर्थ और धोखे की भविष्यद्वाणी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देश में पानी न बरसने से भूमि में दरार पड़ गए हैं, इस कारण किसान लोग निराश हो कर सिर ढांप ले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हरिणी भी मैदान में बच्चा जन कर छोड़ जाती है क्योंकि हरी घास नहीं मिल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इस कारण जो भविष्यद्वक्ता मेरे बिना भेजे मेरा नाम ले कर भविष्यद्वाणी करते हैं कि उस देश में न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लवार चलेगी और न महंगी होगी, उनके विषय यहोवा यों कहता है, कि, वे भविष्यद्वक्ता आप तलवार और महंग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्वारा नाश किए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जंगली गदहे भी मुंडे टीलों पर खड़े हुए गीदड़ों की नाईं हांफते हैं; उनकी आंखें धुंधला जाती ह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हरियाली कुछ भी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हे यहोवा, हमारे अधर्म के काम हमारे विरुद्ध साक्षी दे रहे हैं, हम तेरा संग छोड़ कर बहुत दूर भटक ग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और हम ने तेरे विरुद्ध पाप किया है; तौभी, तू अपने नाम के निमित्त कुछ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े इस्राएल के आधार, संकट के समय उसका बचाने वाला तू ही है, तू क्यों इस देश में परदेशी की नाईं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क्यों उस बटोही के समान है जो रात भर रहने के लिये कहीं टिकता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जिन लोगों से वे भविष्यद्वाणी कहते हैं, वे महंगी और तलवार के द्वारा मर जाने पर इस प्र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रूशलेम की सड़कों में फेंक दिए जाएंगे, कि न तो उनका, न उनकी स्त्रियों का और न उनके बेटे-बेटिय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मिट्टी देने वाला रहेगा। क्योंकि मैं उनकी बुराई उन्हीं के ऊपर उण्डे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ू क्यों एक विस्मित पुरुष या ऐसे वीर के समान है जो बचा न सके? तौभी हे यहोवा तू हमारे बीच में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हम तेरे कहलाते हैं; इसलिये हम को न तज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ू उन से यह बात कह, मेरी आँखों से दिन रात आंसू लगातार बहते रहें, वे न रुकें क्योंकि मेरे लो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कुंवारी बेटी बहुत ही कुचली गई और घायल हु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दि मैं मैदान में जाऊं, तो देखो, तलवार के मारे हुए पड़े हैं! और यदि मैं नगर के भीतर आऊं,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ो, भूख से अध्मूए पड़े हैं! क्योंकि भविष्यद्वक्ता और याजक देश में कमाई करते फिरते और समझ नहीं रख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्या तू ने यहूदा से बिलकुल हाथ उठा लिया? क्या तू सिय्योन से घिन करता है? नहीं, तू ने क्यों हम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ा मारा है कि हम चंगे हो ही नहीं सकते? हम शान्ति की बाट जोहते रहे, तौभी कुछ कल्याण नहीं हुआ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द्यपि हम अच्छे हो जाने की आशा करते रहे, तौभी घबराना ही पड़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हे यहोवा, हम अपनी दुष्टता और अपने पुरखाओं के अधर्म को भी मान लेते हैं, क्योंकि हम ने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पाप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अपने नाम के निमित्त हमें न ठुकरा; अपने तेजोमय सिंहासन का अपमान न कर; जो वाचा तू ने हमार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न्धी, उसे स्मरण कर और उसे न तोड़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्या अन्यजातियों की मूरतों में से कोई वर्षा कर सकता है? क्या आकाश झडिय़ां लगा सकता है? हे हम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, क्या तू ही इन सब बातों का करने वाला नहीं है? हम तेरा ही आसरा देखते रहेंगे,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न सारी वस्तुओं का सृजनहार तू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2026-10-21T08:33:25Z</dcterms:created>
  <dcterms:modified xsi:type="dcterms:W3CDTF">2026-10-21T08:33:25Z</dcterms:modified>
  <dc:title>यिर्मयाह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