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நான் பார்த்தபோது, இதோ, சீயோன் மலையின்மேல் ஆட்டுக்குட்டியானவரையும், அவரோடேகூட அவருடைய பிதாவின் நாமம் தங்கள் நெற்றிகளில் எழுதப்பட்டிருந்த இலட்சத்து நாற்பத்து நாலாரயிரம்பேரையும் நிற்கக்கண்ட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நான் பார்த்தபோது, இதோ, சீயோன் மலையின்மேல் ஆட்டுக்குட்டியானவரையும், அவரோடேகூட அவருடைய பிதாவின் நாமம் தங்கள் நெற்றிகளில் எழுதப்பட்டிருந்த இலட்சத்து நாற்பத்து நாலாரயிரம்பேரையும் நிற்கக்கண்ட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ல்லாமலும், பெருவெள்ள இரைச்சல்போலவும், பலத்த இடிமுழக்கம்போலவும், ஒரு சத்தம் வானத்திலிருந்து உண்டாகக்கேட்டேன்; நான் கேட்ட சத்தம் சுரமண்டலக்காரர் தங்கள் சுரமண்டலங்களை வாசிக்கிற ஓசையைப்போலி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ல்லாமலும், பெருவெள்ள இரைச்சல்போலவும், பலத்த இடிமுழக்கம்போலவும், ஒரு சத்தம் வானத்திலிருந்து உண்டாகக்கேட்டேன்; நான் கேட்ட சத்தம் சுரமண்டலக்காரர் தங்கள் சுரமண்டலங்களை வாசிக்கிற ஓசையைப்போல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சிங்காசனத்திற்கு முன்பாகவும், நான்கு ஜீவன்களுக்கு முன்பாகவும், மூப்பர்களுக்கு முன்பாகவும் புதுப்பாட்டைப் பாடினார்கள்; அந்தப் பாட்டு பூமியிலிருந்து மீட்டுக்கொள்ளப்பட்ட இலட்சத்து நாற்பத்துநாலாயிரம்பேரேயல்லாமல் ஒருவரும் கற்றுக்கொள்ளக்கூடாதி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சிங்காசனத்திற்கு முன்பாகவும், நான்கு ஜீவன்களுக்கு முன்பாகவும், மூப்பர்களுக்கு முன்பாகவும் புதுப்பாட்டைப் பாடினார்கள்; அந்தப் பாட்டு பூமியிலிருந்து மீட்டுக்கொள்ளப்பட்ட இலட்சத்து நாற்பத்துநாலாயிரம்பேரேயல்லாமல் ஒருவரும் கற்றுக்கொள்ளக்கூடாதி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சிங்காசனத்திற்கு முன்பாகவும், நான்கு ஜீவன்களுக்கு முன்பாகவும், மூப்பர்களுக்கு முன்பாகவும் புதுப்பாட்டைப் பாடினார்கள்; அந்தப் பாட்டு பூமியிலிருந்து மீட்டுக்கொள்ளப்பட்ட இலட்சத்து நாற்பத்துநாலாயிரம்பேரேயல்லாமல் ஒருவரும் கற்றுக்கொள்ளக்கூடாதி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ஸ்திரீகளால் தங்களைக் கறைப்படுத்தாதவர்கள் இவர்களே; கற்புள்ளவர்கள் இவர்களே; ஆட்டுக்குட்டியானவர் எங்கே போனாலும் அவரைப் பின்பற்றுகிறவர்கள் இவர்களே; இவர்கள் மனுஷரிலிருந்து தேவனுக்கும் ஆட்டுக்குட்டியானவருக்கும் முதற்பலனாக மீட்டுக்கொள்ளப்பட்டவ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ஸ்திரீகளால் தங்களைக் கறைப்படுத்தாதவர்கள் இவர்களே; கற்புள்ளவர்கள் இவர்களே; ஆட்டுக்குட்டியானவர் எங்கே போனாலும் அவரைப் பின்பற்றுகிறவர்கள் இவர்களே; இவர்கள் மனுஷரிலிருந்து தேவனுக்கும் ஆட்டுக்குட்டியானவருக்கும் முதற்பலனாக மீட்டுக்கொள்ளப்பட்டவ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ஸ்திரீகளால் தங்களைக் கறைப்படுத்தாதவர்கள் இவர்களே; கற்புள்ளவர்கள் இவர்களே; ஆட்டுக்குட்டியானவர் எங்கே போனாலும் அவரைப் பின்பற்றுகிறவர்கள் இவர்களே; இவர்கள் மனுஷரிலிருந்து தேவனுக்கும் ஆட்டுக்குட்டியானவருக்கும் முதற்பலனாக மீட்டுக்கொள்ளப்பட்டவ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ர்களுடைய வாயிலே கபடம் காணப்படவில்லை; இவர்கள் தேவனுடைய சிங்காசனத்திற்குமுன்பாக மாசில்லாதவர்களாயிருக்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, வேறொரு தூதன் வானத்தின் மத்தியிலே பறக்கக்கண்டேன்; அவன் பூமியில் வாசம்பண்ணுகிற சகல ஜாதிகளுக்கும், கோத்திரத்தாருக்கும், பாஷைக்காரருக்கும், ஜனக்கூட்டத்தாருக்கும் அறிவிக்கத்தக்கதாக நித்திய சுவிசேஷத்தை உடையவனாயிருந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, வேறொரு தூதன் வானத்தின் மத்தியிலே பறக்கக்கண்டேன்; அவன் பூமியில் வாசம்பண்ணுகிற சகல ஜாதிகளுக்கும், கோத்திரத்தாருக்கும், பாஷைக்காரருக்கும், ஜனக்கூட்டத்தாருக்கும் அறிவிக்கத்தக்கதாக நித்திய சுவிசேஷத்தை உடையவனாயிருந்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ிகுந்த சத்தமிட்டு: தேவனுக்குப் பயந்து, அவரை மகிமைப்படுத்துங்கள்; அவர் நியாயத்தீர்ப்புக்கொடுக்கும் வேளை வந்தது; வானத்தையும் பூமியையும் சமுத்திரத்தையும் நீரூற்றுகளையும் உண்டாக்கினவரையே தொழுதுகொள்ளுங்களென்று கூறி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ிகுந்த சத்தமிட்டு: தேவனுக்குப் பயந்து, அவரை மகிமைப்படுத்துங்கள்; அவர் நியாயத்தீர்ப்புக்கொடுக்கும் வேளை வந்தது; வானத்தையும் பூமியையும் சமுத்திரத்தையும் நீரூற்றுகளையும் உண்டாக்கினவரையே தொழுதுகொள்ளுங்களென்று கூறி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ேறொரு தூதன் பின்சென்று: பாபிலோன் மகா நகரம் விழுந்தது! விழுந்தது! தன் வேசித்தனமாகிய உக்கிரமான மதுவைச் சகல ஜாதிகளுக்கும் குடிக்கக்கொடுத்தாளே!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ேறொரு தூதன் பின்சென்று: பாபிலோன் மகா நகரம் விழுந்தது! விழுந்தது! தன் வேசித்தனமாகிய உக்கிரமான மதுவைச் சகல ஜாதிகளுக்கும் குடிக்கக்கொடுத்தாளே!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க்குப் பின்னே மூன்றாம் தூதன் வந்து, மிகுந்த சத்தமிட்டு: மிருகத்தையும் அதின் சொரூபத்தையும் வணங்கித் தன் நெற்றியிலாவது தன் கையிலாவது அதின் முத்திரையைத் தரித்துக்கொள்ளுகிறவனெவனோ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க்குப் பின்னே மூன்றாம் தூதன் வந்து, மிகுந்த சத்தமிட்டு: மிருகத்தையும் அதின் சொரூபத்தையும் வணங்கித் தன் நெற்றியிலாவது தன் கையிலாவது அதின் முத்திரையைத் தரித்துக்கொள்ளுகிறவனெவனோ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தேவனுடைய கோபாக்கினையாகிய பாத்திரத்திலே கலப்பில்லாமல் வார்க்கப்பட்ட அவருடைய உக்கிரமாகிய மதுவைக் குடித்து, பரிசுத்த தூதர்களுக்குமுன்பாகவும், ஆட்டுக்குட்டியானவருக்குமுன்பாகவும் அக்கினியினாலும் கந்தகத்தினாலும் வாதிக்கப்படுவ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தேவனுடைய கோபாக்கினையாகிய பாத்திரத்திலே கலப்பில்லாமல் வார்க்கப்பட்ட அவருடைய உக்கிரமாகிய மதுவைக் குடித்து, பரிசுத்த தூதர்களுக்குமுன்பாகவும், ஆட்டுக்குட்டியானவருக்குமுன்பாகவும் அக்கினியினாலும் கந்தகத்தினாலும் வாதிக்கப்படுவ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ுடைய வாதையின் புகை சதாகாலங்களிலும் எழும்பும்; மிருகத்தையும் அதின் சொரூபத்தையும் வணங்குகிறவர்களுக்கும், அதினுடைய நாமத்தின் முத்திரையைத் தரித்துக்கொள்ளுகிற எவனுக்கும் இரவும் பகலும் இளைப்பாறுதலிரா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ுடைய வாதையின் புகை சதாகாலங்களிலும் எழும்பும்; மிருகத்தையும் அதின் சொரூபத்தையும் வணங்குகிறவர்களுக்கும், அதினுடைய நாமத்தின் முத்திரையைத் தரித்துக்கொள்ளுகிற எவனுக்கும் இரவும் பகலும் இளைப்பாறுதலிரா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ுடைய வாதையின் புகை சதாகாலங்களிலும் எழும்பும்; மிருகத்தையும் அதின் சொரூபத்தையும் வணங்குகிறவர்களுக்கும், அதினுடைய நாமத்தின் முத்திரையைத் தரித்துக்கொள்ளுகிற எவனுக்கும் இரவும் பகலும் இளைப்பாறுதலிரா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ுடைய கற்பனைகளையும் இயேசுவின் மேலுள்ள விசுவாசத்தையும் காத்துக்கொள்ளுகிறவர்களாகிய பரிசுத்தவான்களுடைய பொறுமை இதிலே விளங்கும் என்று கூறி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ுடைய கற்பனைகளையும் இயேசுவின் மேலுள்ள விசுவாசத்தையும் காத்துக்கொள்ளுகிறவர்களாகிய பரிசுத்தவான்களுடைய பொறுமை இதிலே விளங்கும் என்று கூறி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, பரலோகத்திலிருந்து ஒரு சத்தம் உண்டாகக் கேட்டேன்; அது கர்த்தருக்குள் மரிக்கிறவர்கள் இதுமுதல் பாக்கியவான்கள் என்றெழுது; அவர்கள் தங்கள் பிரயாசங்களை விட்டொழிந்து இளைப்பாறுவார்கள்; அவர்களுடைய கிரியைகள் அவர்களோடே கூடப்போம்; ஆவியானவரும் ஆம் என்று திருவுளம்பற்றுகிறார் என்று சொல்லிற்ற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, பரலோகத்திலிருந்து ஒரு சத்தம் உண்டாகக் கேட்டேன்; அது கர்த்தருக்குள் மரிக்கிறவர்கள் இதுமுதல் பாக்கியவான்கள் என்றெழுது; அவர்கள் தங்கள் பிரயாசங்களை விட்டொழிந்து இளைப்பாறுவார்கள்; அவர்களுடைய கிரியைகள் அவர்களோடே கூடப்போம்; ஆவியானவரும் ஆம் என்று திருவுளம்பற்றுகிறார் என்று சொல்லிற்ற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, பரலோகத்திலிருந்து ஒரு சத்தம் உண்டாகக் கேட்டேன்; அது கர்த்தருக்குள் மரிக்கிறவர்கள் இதுமுதல் பாக்கியவான்கள் என்றெழுது; அவர்கள் தங்கள் பிரயாசங்களை விட்டொழிந்து இளைப்பாறுவார்கள்; அவர்களுடைய கிரியைகள் அவர்களோடே கூடப்போம்; ஆவியானவரும் ஆம் என்று திருவுளம்பற்றுகிறார் என்று சொல்லிற்ற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நான் பார்த்தபோது, இதோ, வெண்மையான மேகத்தையும், அந்த மேகத்தின்மேல் மனுஷகுமாரனுக்கொப்பானவராய்த் தமது சிரசின்மேல் பொற்கிரீடத்தையும் தமது கையிலே கருக்குள்ள அரிவாளையுமுடைய ஒருவர் உட்கார்ந்திருக்கிறதையும் கண்ட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நான் பார்த்தபோது, இதோ, வெண்மையான மேகத்தையும், அந்த மேகத்தின்மேல் மனுஷகுமாரனுக்கொப்பானவராய்த் தமது சிரசின்மேல் பொற்கிரீடத்தையும் தமது கையிலே கருக்குள்ள அரிவாளையுமுடைய ஒருவர் உட்கார்ந்திருக்கிறதையும் கண்ட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வேறொரு தூதன் தேவாலயத்திலிருந்து புறப்பட்டு, மேகத்தின்மேல் உட்கார்ந்திருக்கிறவரை நோக்கி: பூமியின் பயிர் முதிர்ந்தது, அறுக்கிறதற்குக் காலம் வந்தது, ஆகையால் உம்முடைய அரிவாளை நீட்டி அறுத்துவிடும் என்று மிகுந்த சத்தமிட்டுச்சொன்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வேறொரு தூதன் தேவாலயத்திலிருந்து புறப்பட்டு, மேகத்தின்மேல் உட்கார்ந்திருக்கிறவரை நோக்கி: பூமியின் பயிர் முதிர்ந்தது, அறுக்கிறதற்குக் காலம் வந்தது, ஆகையால் உம்முடைய அரிவாளை நீட்டி அறுத்துவிடும் என்று மிகுந்த சத்தமிட்டுச்சொன்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வேறொரு தூதன் தேவாலயத்திலிருந்து புறப்பட்டு, மேகத்தின்மேல் உட்கார்ந்திருக்கிறவரை நோக்கி: பூமியின் பயிர் முதிர்ந்தது, அறுக்கிறதற்குக் காலம் வந்தது, ஆகையால் உம்முடைய அரிவாளை நீட்டி அறுத்துவிடும் என்று மிகுந்த சத்தமிட்டுச்சொன்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மேகத்தின்மேல் உட்கார்ந்தவர் தமது அரிவாளைப் பூமியின்மேல் நீட்டினார், பூமியின் விளைவு அறுப்புண்ட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வேறொரு தூதனும் கருக்குள்ள அரிவாளைப் பிடித்துக்கொண்டு பரலோகத்திலுள்ள தேவாலயத்திலிருந்து புறப்பட்டுவந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வேறொரு தூதனும் கருக்குள்ள அரிவாளைப் பிடித்துக்கொண்டு பரலோகத்திலுள்ள தேவாலயத்திலிருந்து புறப்பட்டுவந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்கினியின்மேல் அதிகாரமுள்ள வேறொரு தூதனும் பலிபீடத்திலிருந்து புறப்பட்டுவந்து, கருக்குள்ள அரிவாளைப்பிடித்திருக்கிறவனை நோக்கி: பூமியின் திராட்சப்பழங்கள் பழுத்திருக்கிறது, கருக்குள்ள உமது அரிவாளை நீட்டி, அதின் குலைகளை அறுத்துவிடும் என்று மிகுந்த சத்தத்தோடே சொன்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்கினியின்மேல் அதிகாரமுள்ள வேறொரு தூதனும் பலிபீடத்திலிருந்து புறப்பட்டுவந்து, கருக்குள்ள அரிவாளைப்பிடித்திருக்கிறவனை நோக்கி: பூமியின் திராட்சப்பழங்கள் பழுத்திருக்கிறது, கருக்குள்ள உமது அரிவாளை நீட்டி, அதின் குலைகளை அறுத்துவிடும் என்று மிகுந்த சத்தத்தோடே சொன்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்கினியின்மேல் அதிகாரமுள்ள வேறொரு தூதனும் பலிபீடத்திலிருந்து புறப்பட்டுவந்து, கருக்குள்ள அரிவாளைப்பிடித்திருக்கிறவனை நோக்கி: பூமியின் திராட்சப்பழங்கள் பழுத்திருக்கிறது, கருக்குள்ள உமது அரிவாளை நீட்டி, அதின் குலைகளை அறுத்துவிடும் என்று மிகுந்த சத்தத்தோடே சொன்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ந்தத் தூதன் தன் அரிவாளைப் பூமியின் மேலே நீட்டி, பூமியின் திராட்சப்பழங்களை அறுத்து, தேவனுடைய ஆக்கினையென்னும் பெரிய ஆலையிலே போட்ட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ந்தத் தூதன் தன் அரிவாளைப் பூமியின் மேலே நீட்டி, பூமியின் திராட்சப்பழங்களை அறுத்து, தேவனுடைய ஆக்கினையென்னும் பெரிய ஆலையிலே போட்ட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கரத்திற்குப் புறம்பேயுள்ள அந்த ஆலையிலே அது மிதிக்கப்பட்டது; அந்த ஆலையிலிருந்து ஆயிரத்தறுநூறு ஸ்தாதி தூரத்திற்கு இரத்தம் புறப்பட்டுக் குதிரைகளின் கடிவாளங்கள்மட்டும் பெருகிவ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கரத்திற்குப் புறம்பேயுள்ள அந்த ஆலையிலே அது மிதிக்கப்பட்டது; அந்த ஆலையிலிருந்து ஆயிரத்தறுநூறு ஸ்தாதி தூரத்திற்கு இரத்தம் புறப்பட்டுக் குதிரைகளின் கடிவாளங்கள்மட்டும் பெருகிவ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18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പിന്നെ ഞാൻ സീയോൻ മലയിൽ കുഞ്ഞാടും അവനോടുകൂടെ നെറ്റിയിൽ അവന്റെ നാമവും പിതാവിന്റെ നാമ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തിയിരിക്കുന്ന നൂറ്റിനാല്പത്തിനാലായിരം പേരും നില്ക്കുന്നതു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പെരുവെള്ളത്തിന്റെ ഇരെച്ചൽപോലെയും വലിയോരു ഇടിമുഴക്കംപോലെയും സ്വർഗ്ഗത്തിൽനിന്നു ഒരു ഘോഷ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ട്ടു; ഞാൻ കേട്ട ഘോഷം വൈണികന്മാർ വീണമീട്ടുന്നതുപോലെ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ർ സിംഹാസനത്തിന്നും നാലു ജീവികൾക്കും മൂപ്പന്മാർക്കും മുമ്പാകെ ഒരു പുതിയ പാട്ടുപാടി; ഭൂമി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ു വിലെക്കു വാങ്ങിയിരുന്ന നൂറ്റിനാല്പത്തിനാലായിരം പേർക്കല്ലാതെ ആർക്കും ആ പാട്ടു പഠി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ഴിഞ്ഞ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ർ കന്യകമാരാകയാൽ സ്ത്രീകളോടുകൂടെ മാലിന്യപ്പെടാത്തവർ. കുഞ്ഞാടുപോകുന്നേടത്തൊക്കെയും അവർ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ുഗമിക്കുന്നു; അവരെ ദൈവത്തിന്നും കുഞ്ഞാടിന്നും ആദ്യഫലമായി മനുഷ്യരുടെ ഇടയ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ണ്ടെടുത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ഭോഷ്കു അവരുടെ വായിൽ ഉണ്ടായിരുന്നില്ല; അവർ കളങ്കമില്ലാത്തവർ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വേറൊരു ദൂതൻ ആകാശമദ്ധ്യേ പറക്കുന്നതു ഞാൻ കണ്ടു; ഭൂവാസികളായ സകലജാതിയും ഗോത്രവും ഭാഷയും വംശ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വരോടു അറിയിപ്പാൻ അവന്റെ പക്കൽ ഒരു നിത്യസുവിശേഷ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ദൈവത്തെ ഭയപ്പെട്ടു അവന്നു മഹത്വം കൊടുപ്പിൻ; അവന്റെ ന്യായവിധിയുടെ നാഴിക വന്നിരിക്കുന്നു. ആകാശ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ൂമിയും സമുദ്രവും നീരുറവകളും ഉണ്ടാക്കിയവനെ നമസ്കരിപ്പിൻ എന്നു അവൻ അത്യുച്ചത്തിൽ പറഞ്ഞുകൊണ്ട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രണ്ടാമതു വേറൊരു ദൂതൻ പിൻചെന്നു: വീണുപോയി; തന്റെ ദുർന്നടപ്പിന്റെ ക്രോധമദ്യം സകലജാതികള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ടിപ്പിച്ച മഹതിയാം ബാബിലോൻ വീണുപോയി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മൂന്നാമതു വേറൊരു ദൂതൻ അവരുടെ പിന്നാലെ വന്നു അത്യുച്ചത്തിൽ പറഞ്ഞതു: മൃഗത്തെയും അതിന്റെ പ്രതിമയ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മസ്കരിച്ചു നെറ്റിയിലോ കൈമേലോ മുദ്ര ഏൽക്കുന്ന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ദൈവകോപത്തിന്റെ പാത്രത്തിൽ കലർപ്പില്ലാതെ പകർന്നിരിക്കുന്ന ദൈവക്രോധമദ്യം കുടിക്കേണ്ടിവര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ുദ്ധദൂതന്മാർക്കും കുഞ്ഞാടിന്നും മുമ്പാകെ അഗ്നിഗന്ധകങ്ങളിൽ ദണ്ഡനം അനുഭവ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വരുടെ ദണ്ഡനത്തിന്റെ പുക എന്നെന്നേക്കും പൊങ്ങും; മൃഗത്തെയും അതിന്റെ പ്രതിമയ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മസ്കരിക്കുന്നവർക്കും അതിന്റെ പേരിന്റെ മുദ്ര ഏല്ക്കുന്ന ഏവന്നും രാവും പകലും ഒരു സ്വസ്ഥത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ദൈവകല്പനയും യേശുവിങ്കലുള്ള വിശ്വാസവും കാത്തുകൊള്ളുന്ന വിശുദ്ധന്മാരുടെ സഹിഷ്ണതകൊണ്ടു ഇവി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വശ്യ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ഞാൻ സ്വർഗ്ഗത്തിൽനിന്നു ഒരു ശബ്ദംകേട്ടു; അതു പറഞ്ഞതു: എഴുതുക: ഇന്നുമുതൽ കർത്താവിൽ മര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ൃതന്മാർ ഭാഗ്യവാന്മാർ; അതേ, അവർ തങ്ങളുടെ പ്രയത്നങ്ങളിൽ നിന്നു വിശ്രമിക്കേണ്ടതാകുന്നു;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ൃത്തി അവരെ പിന്തുടരുന്നു എന്നു ആത്മാവു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പിന്നെ ഞാൻ വെളുത്തോരു മേഘവും മേഘത്തിന്മേൽ മനുഷ്യപുത്രന്നു സദൃശനായ ഒരുത്തൻ തലയിൽ പൊൻകിരീട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യ്യിൽ മൂർച്ചയുള്ള അരിവാളുമായി ഇരിക്കുന്നതും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മറ്റൊരു ദൂതൻ ദൈവാലത്തിൽ നിന്നു പുറപ്പെട്ടു, മേഘത്തിന്മേൽ ഇരിക്കുന്നവനോടു: കൊയ്ത്തിന്നു സമ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ന്നതുകൊണ്ടു നിന്റെ അരിവാൾ അയച്ചു കൊയ്ക; ഭൂമിയിലെ വിളവു വിളഞ്ഞുണങ്ങിയിരിക്കുന്നു എന്നു ഉറക്ക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ളിച്ച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മേഘത്തിന്മേൽ ഇരിക്കുന്നവൻ അരിവാൾ ഭൂമിയിലേക്കു എറിഞ്ഞു ഭൂമിയിൽ കൊയ്ത്തു നട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മറ്റൊരു ദൂതൻ സ്വർഗ്ഗത്തിലെ ആയലത്തിൽനിന്നു പുറപ്പെട്ടു; അവൻ മൂർച്ചയുള്ളോരു കോങ്കത്ത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ടിച്ച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തീയുടെമേൽ അധികാരമുള്ള വേറൊരു ദൂതൻ യാഗപീഠത്തിങ്കൽ നിന്നു പുറപ്പെട്ടു, മൂർച്ചയുള്ള കോങ്കത്ത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ടിച്ചിരുന്നവനോടു: ഭൂമിയിലെ മുന്തിരിങ്ങ പഴുത്തിരിക്കയാൽ നിന്റെ മൂർച്ചയുള്ള കോങ്കത്തി അയ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ന്തിരിവള്ളിയുടെ കുല അറുക്കുക എന്നു ഉറക്കെ വിളിച്ച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ദൂതൻ കോങ്കത്തി ഭൂമിയിലേക്കു എറിഞ്ഞു, ഭൂമിയിലെ മുന്തിരിക്കുല അറുത്തു, ദൈവകോപത്തിന്റെ വലി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ക്കിൽ ഇ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ചക്കു നഗരത്തിന്നു പുറത്തുവെച്ചു മെതിച്ചു; ചക്കിൽനിന്നു രക്തം കുതിരകളുടെ കടിവാളങ്ങളോളം പൊങ്ങ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ുനൂറു നാഴിക ദൂരത്തോളം ഒഴു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2026-10-20T08:39:33Z</dcterms:created>
  <dcterms:modified xsi:type="dcterms:W3CDTF">2026-10-20T08:39:33Z</dcterms:modified>
  <dc:title>വെളിപാട്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