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 தீட்டுப்பட்டு, உன் நாட்களைச் சமீபிக்கப்பண்ணி, உன் வருஷங்களை நிறைவேற்றினாய்; ஆகையால் நான் உன்னைப் 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 தீட்டுப்பட்டு, உன் நாட்களைச் சமீபிக்கப்பண்ணி, உன் வருஷங்களை நிறைவேற்றினாய்; ஆகையால் நான் உன்னைப் 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 தீட்டுப்பட்டு, உன் நாட்களைச் சமீபிக்கப்பண்ணி, உன் வருஷங்களை நிறைவேற்றினாய்; ஆகையால் நான் உன்னைப் 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 தீட்டுப்பட்டு, உன் நாட்களைச் சமீபிக்கப்பண்ணி, உன் வருஷங்களை நிறைவேற்றினாய்; ஆகையால் நான் உன்னைப் 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ச் சமீபமும் உனக்குத் தூரமுமான தேசங்களின் மனுஷர் நீ அவகீர்த்தியுள்ளதென்றும், அமளி பெருத்ததென்றும் உன்னைப் பரியாசம்பண்ண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ச் சமீபமும் உனக்குத் தூரமுமான தேசங்களின் மனுஷர் நீ அவகீர்த்தியுள்ளதென்றும், அமளி பெருத்ததென்றும் உன்னைப் பரியாசம்பண்ண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இஸ்ரவேலின் அதிபதிகளில் அவரவர் தங்கள் புயபலத்துக்குத் தக்கதாக, உன்னில் இரத்தஞ்சிந்த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இஸ்ரவேலின் அதிபதிகளில் அவரவர் தங்கள் புயபலத்துக்குத் தக்கதாக, உன்னில் இரத்தஞ்சிந்த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ிலுள்ள தாய் தகப்பனை அற்பமாய் எண்ணினார்கள்; உன் நடுவில் பரதேசிக்கு இடுக்கண் செய்தார்கள்; உனக்குள் திக்கற்றவனையும் விதவையையும் ஒடுக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ிலுள்ள தாய் தகப்பனை அற்பமாய் எண்ணினார்கள்; உன் நடுவில் பரதேசிக்கு இடுக்கண் செய்தார்கள்; உனக்குள் திக்கற்றவனையும் விதவையையும் ஒடுக்க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் பரிசுத்த வஸ்துக்களை அசட்டைபண்ணி, என் ஓய்வுநாட்களை பரிசுத்தக்குலைச்சலாக்கின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்தஞ்சிந்தும்படிக்கு அபாண்டம் பேசுகிறவர்கள் உன்னிடத்தில் இருக்கிறார்கள்; மலைகளின்மேல் சாப்பிடுகிறவர்களும் உன்னிடத்தில் இருக்கிறார்கள்; முறைகேடு செய்கிறவர்கள் உன் நடுவில் இரு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்தஞ்சிந்தும்படிக்கு அபாண்டம் பேசுகிறவர்கள் உன்னிடத்தில் இருக்கிறார்கள்; மலைகளின்மேல் சாப்பிடுகிறவர்களும் உன்னிடத்தில் இருக்கிறார்கள்; முறைகேடு செய்கிறவர்கள் உன் நடுவில் இரு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ிர்வாணாமாக்கினவர்கள் உன்னில் இருக்கிறார்கள்; தூரஸ்திரீயைப் பலவந்தப்படுத்தினவர்கள் உன்னில் இரு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ிர்வாணாமாக்கினவர்கள் உன்னில் இருக்கிறார்கள்; தூரஸ்திரீயைப் பலவந்தப்படுத்தினவர்கள் உன்னில் இரு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ஒருவன் தன் அயலானுடைய மனைவியோடே அருவருப்பானதைச் செய்கிறான்; வேறொருவன் முறைகேடாய்த் தன் மருமகளைத் தீட்டுப்படுத்துகிறான்; வேறொருவன் தன் தகப்பனுக்குப் பிறந்த தன் சகோதரியைப் பலவந்தம்பண்ண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ஒருவன் தன் அயலானுடைய மனைவியோடே அருவருப்பானதைச் செய்கிறான்; வேறொருவன் முறைகேடாய்த் தன் மருமகளைத் தீட்டுப்படுத்துகிறான்; வேறொருவன் தன் தகப்பனுக்குப் பிறந்த தன் சகோதரியைப் பலவந்தம்பண்ண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ஒருவன் தன் அயலானுடைய மனைவியோடே அருவருப்பானதைச் செய்கிறான்; வேறொருவன் முறைகேடாய்த் தன் மருமகளைத் தீட்டுப்படுத்துகிறான்; வேறொருவன் தன் தகப்பனுக்குப் பிறந்த தன் சகோதரியைப் பலவந்தம்பண்ண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ந்சிந்தும்படிக்குப் பரிதானம்வாங்கினவர்கள் உன்னில் இருக்கிறார்கள்; நீ வட்டியையும் பொலிசையையும் வாங்கி, பொருளாசையினால் உன் அயலானுக்கு இடுக்கண் செய்து, என்னை மறந்து போன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ந்சிந்தும்படிக்குப் பரிதானம்வாங்கினவர்கள் உன்னில் இருக்கிறார்கள்; நீ வட்டியையும் பொலிசையையும் வாங்கி, பொருளாசையினால் உன் அயலானுக்கு இடுக்கண் செய்து, என்னை மறந்து போன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நீ அநியாயமாய்ச் சம்பாதித்த பொருளினிமித்தமும், உன் நடுவில் நீ சிந்தின இரத்தத்தினிமித்தமும் நான் கைகொட்ட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னில் நியாயஞ்செய்யும் நாட்களில் உன் இருதயம் தாங்குமோ? அப்பொழுது உன் கைகள் திடமாயிருக்குமோ? கர்த்தராகிய நான் இதைச் சொன்னேன், இதை நிறைவேற்ற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னில் நியாயஞ்செய்யும் நாட்களில் உன் இருதயம் தாங்குமோ? அப்பொழுது உன் கைகள் திடமாயிருக்குமோ? கர்த்தராகிய நான் இதைச் சொன்னேன், இதை நிறைவேற்ற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ைப் புறஜாதிகளுக்குள்ளே சிதறடித்து, உன்னை தேசங்களிலே தூற்றி, உன் அசுத்தத்தை உன்னில் ஒழியப்பண்ண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ுறஜாதிகளின் கண்களுக்கு முன்பாகப் பரிசுத்தக் குலைச்சலாயிருந்து, நான் கர்த்தர் என்று அறிந்துகொள்வாய் என்று சொல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இஸ்ரவேல் வம்சத்தார் எனக்குக் களிம்பாய்ப் போனார்கள்; அவர்களெல்லாரும் குகையிலுள்ள பித்தளையும் தகரமும் இரும்பும் ஈயமுமாயிருக்கிறார்கள்; அவர்கள் வெள்ளியின் களிம்பாய்ப் 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இஸ்ரவேல் வம்சத்தார் எனக்குக் களிம்பாய்ப் போனார்கள்; அவர்களெல்லாரும் குகையிலுள்ள பித்தளையும் தகரமும் இரும்பும் ஈயமுமாயிருக்கிறார்கள்; அவர்கள் வெள்ளியின் களிம்பாய்ப் 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கர்த்தராகிய ஆண்டவர் சொல்லுகிறது என்னவென்றால்: நீங்கள் எல்லாரும் களிம்பாய்ப் போனபடியினால், இதோ, நான் உங்களை எருசலேமுக்குள் சேர்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கர்த்தராகிய ஆண்டவர் சொல்லுகிறது என்னவென்றால்: நீங்கள் எல்லாரும் களிம்பாய்ப் போனபடியினால், இதோ, நான் உங்களை எருசலேமுக்குள் சேர்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்ளியையும் பித்தளையையும் இரும்பையும் ஈயத்தையும் தகரத்தையும் அக்கினியில் ஊதி உருக்குவதற்காகக் குகைக்குள் சேர்க்கிறதுபோல, நான் என் கோபத்தினாலும் என் உக்கிரத்தினாலும் உங்களைச் சேர்த்துவைத்து உருக்க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்ளியையும் பித்தளையையும் இரும்பையும் ஈயத்தையும் தகரத்தையும் அக்கினியில் ஊதி உருக்குவதற்காகக் குகைக்குள் சேர்க்கிறதுபோல, நான் என் கோபத்தினாலும் என் உக்கிரத்தினாலும் உங்களைச் சேர்த்துவைத்து உருக்க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ங்களைக் கூட்டி, என் கோபமாகிய அக்கினியை உங்கள்மேல் தூற்றுவேன்; அதற்குள்ளே நீங்கள் உருகுவ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ங்களைக் கூட்டி, என் கோபமாகிய அக்கினியை உங்கள்மேல் தூற்றுவேன்; அதற்குள்ளே நீங்கள் உருகுவ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கைக்குள் வெள்ளி உருகுமாப்போல, நீங்கள் அதற்குள் உருகுவீர்கள்; அப்பொழுது கர்த்தராகிய நான் என் உக்கிரத்தை உங்கள்மேல் ஊற்றிவிட்டேன் என்று அறிந்துகொள்வீர்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கைக்குள் வெள்ளி உருகுமாப்போல, நீங்கள் அதற்குள் உருகுவீர்கள்; அப்பொழுது கர்த்தராகிய நான் என் உக்கிரத்தை உங்கள்மேல் ஊற்றிவிட்டேன் என்று அறிந்துகொள்வீர்கள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நீ தேசத்தைப்பார்த்து; நீ சுத்தம்பண்ணப்படாததேசம், கோபத்தின் காலத்தில் மழைபெய்யாத தேசம் என்று அதற்குச் சொல்ல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நீ தேசத்தைப்பார்த்து; நீ சுத்தம்பண்ணப்படாததேசம், கோபத்தின் காலத்தில் மழைபெய்யாத தேசம் என்று அதற்குச் சொல்ல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மனுபுத்திரனே, இரத்தஞ்சிந்தின நகரத்துக்காக நீ வழக்காடுவாயோ? வழக்காட மனதால் நீ அதின் அருவருப்புகளையெல்லாம் அதற்குத் தெரியக்காட்ட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மனுபுத்திரனே, இரத்தஞ்சிந்தின நகரத்துக்காக நீ வழக்காடுவாயோ? வழக்காட மனதால் நீ அதின் அருவருப்புகளையெல்லாம் அதற்குத் தெரியக்காட்ட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ுள்ள தீர்க்கதரிசிகள் அதின் நடுவில் கட்டுப்பாடு பண்ணுகிறார்கள்; கெர்ச்சிக்கிற சிங்கம் இரை கவ்வுகிறதுபோல, ஆத்துமாக்களை அவர்கள் பட்சிக்கிறார்கள்; திரவியத்தை விலையுயர்ந்த பொருள்களையும் வாங்கிக்கொள்ளுகிறார்கள்; அதின் நடுவில் அநேகரை விதவைகளாக்கு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ுள்ள தீர்க்கதரிசிகள் அதின் நடுவில் கட்டுப்பாடு பண்ணுகிறார்கள்; கெர்ச்சிக்கிற சிங்கம் இரை கவ்வுகிறதுபோல, ஆத்துமாக்களை அவர்கள் பட்சிக்கிறார்கள்; திரவியத்தை விலையுயர்ந்த பொருள்களையும் வாங்கிக்கொள்ளுகிறார்கள்; அதின் நடுவில் அநேகரை விதவைகளாக்கு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ுள்ள தீர்க்கதரிசிகள் அதின் நடுவில் கட்டுப்பாடு பண்ணுகிறார்கள்; கெர்ச்சிக்கிற சிங்கம் இரை கவ்வுகிறதுபோல, ஆத்துமாக்களை அவர்கள் பட்சிக்கிறார்கள்; திரவியத்தை விலையுயர்ந்த பொருள்களையும் வாங்கிக்கொள்ளுகிறார்கள்; அதின் நடுவில் அநேகரை விதவைகளாக்கு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 நோக்கி: கர்த்தராகிய ஆண்டவர் உரைக்கிறது என்னவென்றால், உன்காலம் வரத்தக்கதாக உன் நடுவிலே இரந்தஞ்சிந்துகிறதும், உன்னைத் தீட்டுப்படுத்தத்தக்கதாக உனக்கே விரோதமாய் நரகலான விக்கிரகங்களை உண்டுபண்ணுகிறதுமான நகரமே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 நோக்கி: கர்த்தராகிய ஆண்டவர் உரைக்கிறது என்னவென்றால், உன்காலம் வரத்தக்கதாக உன் நடுவிலே இரந்தஞ்சிந்துகிறதும், உன்னைத் தீட்டுப்படுத்தத்தக்கதாக உனக்கே விரோதமாய் நரகலான விக்கிரகங்களை உண்டுபண்ணுகிறதுமான நகரமே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நடுவில் இருக்கிற அதின் பிரபுக்கள் இரை கவ்வுகிற ஓநாய்களைப்போல் இருக்கிறார்கள்; அநியாயமாய்ப் பொருள் சம்பாதிக்கிறதற்கு இரத்தஞ்சிந்துகிறார்கள், ஆத்துமாக்களைக் கொள்ளையிடுகி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நடுவில் இருக்கிற அதின் பிரபுக்கள் இரை கவ்வுகிற ஓநாய்களைப்போல் இருக்கிறார்கள்; அநியாயமாய்ப் பொருள் சம்பாதிக்கிறதற்கு இரத்தஞ்சிந்துகிறார்கள், ஆத்துமாக்களைக் கொள்ளையிடுகி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ின் தீர்க்கதரிசிகள் அபத்தமானதைத் தரிசித்து, பொய்ச்சாஸ்திரத்தை அவர்களுக்குச் சொல்லி, கர்த்தர் உரைக்காதிருந்தும், கர்த்தராகிய ஆண்டவர் உரைத்தாரென்று சொல்லி, அவர்களுக்குச் சாரமற்ற சாந்தைப் பூசுகி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ின் தீர்க்கதரிசிகள் அபத்தமானதைத் தரிசித்து, பொய்ச்சாஸ்திரத்தை அவர்களுக்குச் சொல்லி, கர்த்தர் உரைக்காதிருந்தும், கர்த்தராகிய ஆண்டவர் உரைத்தாரென்று சொல்லி, அவர்களுக்குச் சாரமற்ற சாந்தைப் பூசுகி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த்தின் ஜனங்கள் இடுக்கண்செய்து, கொள்ளையடித்து, சிறுமையும் எளிமையுமானவனை ஒடுக்கி அந்நியனை அநியாயமாய்த் துன்பப்படுத்துகி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த்தின் ஜனங்கள் இடுக்கண்செய்து, கொள்ளையடித்து, சிறுமையும் எளிமையுமானவனை ஒடுக்கி அந்நியனை அநியாயமாய்த் துன்பப்படுத்துகி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தேசத்தை அழிக்காதபடிக்குத் திறப்பிலே நிற்கவும் சுவரை அடைக்கவுந்தக்கதாக ஒரு மனுஷனைத் தேடினேன், ஒருவனையும் காண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தேசத்தை அழிக்காதபடிக்குத் திறப்பிலே நிற்கவும் சுவரை அடைக்கவுந்தக்கதாக ஒரு மனுஷனைத் தேடினேன், ஒருவனையும் காண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, நான் அவர்கள்மேல் என் கோபத்தை ஊற்றி, என் மூர்க்கத்தின் அக்கினியால் அவர்களை நிர்மூலமாக்கி, அவர்களுடைய வழியின் பலனை அவர்கள் தலையின்மேல் சுமரப்பண்ணுவேன் என்று கர்த்தராகிய ஆண்டவர் உரைக்கிறார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, நான் அவர்கள்மேல் என் கோபத்தை ஊற்றி, என் மூர்க்கத்தின் அக்கினியால் அவர்களை நிர்மூலமாக்கி, அவர்களுடைய வழியின் பலனை அவர்கள் தலையின்மேல் சுமரப்பண்ணுவேன் என்று கர்த்தராகிய ஆண்டவர் உரைக்கிறார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, நான் அவர்கள்மேல் என் கோபத்தை ஊற்றி, என் மூர்க்கத்தின் அக்கினியால் அவர்களை நிர்மூலமாக்கி, அவர்களுடைய வழியின் பலனை அவர்கள் தலையின்மேல் சுமரப்பண்ணுவேன் என்று கர்த்தராகிய ஆண்டவர் உரைக்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ീ ചൊരിഞ്ഞ രക്തത്താൽ നീ കുറ്റക്കാരത്തിയായ്തീർന്നു; നീ ഉണ്ടാക്കിയിരിക്കുന്ന വിഗ്രഹങ്ങളാൽ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ത്തന്നേ മലിനമാക്കിയിരിക്കുന്നു; നിന്റെ നാളുകളെ നീ സമീപിക്കുമാറാക്കി; നിന്റെ ആണ്ടുകൾ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െത്തിയിരിക്കുന്നു; അതുകൊണ്ടു ഞാൻ നിന്നെ ജാതികൾക്കു നിന്ദയും സകലദേശങ്ങൾക്കും പരിഹാസവിഷ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നക്കു സമീപസ്ഥന്മാരും ദൂരസ്ഥന്മാരും ആയിരിക്കുന്നവർ ദുഷ്കീർത്തിയും ബഹുതുമുലവും ഉള്ള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ഹസ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ിസ്രായേൽപ്രഭുക്കന്മാർ ഓരോരുത്തനും തന്നാൽ കഴിയുന്നെടത്തോളം രക്തം ചൊരിവാനത്രേ നിന്ന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ന്റെ മദ്ധ്യേ അവർ അപ്പനെയും അമ്മയെയും പുച്ഛിക്കുന്നു; നിന്റെ മദ്ധ്യേ അവർ പരദേശ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ീഡിപ്പിക്കുന്നു; നിന്നിൽവെച്ചു അവർ അനാഥനെയും വിധവയെയും ഉപദ്ര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റെ വിശുദ്ധ വസ്തുക്കളെ നീ ധിക്കരിച്ചു എന്റെ ശബ്ബത്തുകളെ അശുദ്ധമ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രക്തം ചൊരിയേണ്ടതിന്നു ഏഷണി പറയുന്നവർ നിന്നിൽ ഉണ്ടു; പൂജാഗിരികളിൽ ഭക്ഷണം കഴിക്കുന്നവർ നിന്ന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ു; നിന്റെ നടുവിൽ അവർ ദുഷ്കർമ്മം പ്രവർത്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ന്നിൽ അവർ അപ്പന്റെ നഗ്നത അനാവൃതമാക്കുന്നു; നിന്നിൽവെച്ചു അവർ ഋതുമാലിന്യത്തിൽ ഇരിക്കുന്നവ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ഷള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ഒരുത്തൻ തന്റെ കൂട്ടുകാരന്റെ ഭാര്യയുമായി മ്ളേച്ഛത പ്രവർത്തിക്കുന്നു; മറ്റൊരുത്തൻ തന്റെ മരുമ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ർമ്മര്യാദ പ്രവർത്തിച്ചു മലിനയാക്കുന്നു; വേറൊരുത്തൻ നിന്നിൽവെച്ചു തന്റെ അപ്പന്റെ മകളായ സഹോദര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ഷള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രക്തംചൊരിയേണ്ടതിന്നു അവർ നിന്നിൽ കൈക്കൂലി വാങ്ങുന്നു; പലിശയും ലാഭവും വാങ്ങി നീ കൂട്ടുക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െരുക്കി സമ്പാദ്യമുണ്ടാക്കി എന്നെ മറന്നുകളഞ്ഞിരിക്കുന്നു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ീ സമ്പാദിച്ചിരിക്കുന്ന ലാഭത്തെയും നിന്റെ നടുവിലുണ്ടായ രക്തപാതകത്തെയും കുറിച്ചു ഞാൻ കൈകൊട്ടു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നിന്നോടു കാര്യം തീർക്കുന്ന നാളിൽ നീ ധൈര്യത്തോടെ നില്ക്കുമോ? നിന്റെ കൈ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ലപ്പെട്ടിരിക്കുമോ? യഹോവയായ ഞാൻ അതു അരുളിച്ചെയ്തിരിക്കുന്നു; ഞാൻ നിവൃത്ത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നിന്നെ ജാതികളുടെ ഇടയിൽ ചിന്നിച്ചു രാജ്യങ്ങളിൽ ചിതറിച്ചു നിന്റെ മലിനത നിങ്കൽനിന്നു നീ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ജാതികൾ കാൺകെ നീ നിന്നിൽത്തന്നേ മലിനയായ്തീരും; ഞാൻ യഹോവ എന്നു നീ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നുഷ്യപുത്രാ, യിസ്രായേൽഗൃഹം എനിക്കു കിട്ടുമായ്തീർന്നിരിക്കുന്നു; അവരെല്ലാവരും ഉലയുടെ നടുവ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മ്രവും വെളുത്തീയവും ഇരിമ്പും കറുത്തീയവും തന്നെ; അവർ വെള്ളിയുടെ കിട്ടമായ്തീർന്ന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തുകൊണ്ടു യഹോവയായ കർത്താവു ഇപ്രകാരം അരുളിച്ചെയ്യുന്നു: നിങ്ങൾ എല്ലാ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്ടമായ്തീർന്നിരിക്കകൊണ്ടു ഞാൻ നിങ്ങളെ യെരൂശലേമിന്റെ നടുവിൽ കൂ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വെള്ളിയും താമ്രവും ഇരിമ്പും കറുത്തീയവും വെളുത്തീയവും ഉലയുടെ നടുവിൽ ഇട്ടു ഊതി ഉരുക്കുന്നത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എന്റെ കോപത്തിലും എന്റെ ക്രോധത്തിലും നിങ്ങളെയും കൂട്ടിയുര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നിങ്ങളെ കൂട്ടി എന്റെ ക്രോധാഗ്നിയെ നിങ്ങളുടെ മേൽ ഊതും; അങ്ങനെ നിങ്ങൾ അതിന്റെ നടുവ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രുക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ഉലയുടെ നടുവിൽ വെള്ളി ഉരുകിപ്പോകുന്നതു പോലെ, നിങ്ങൾ അതിന്റെ നടുവിൽ ഉരുകിപ്പോകും; യഹോവയായ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ക്രോധം നിങ്ങളുടെമേൽ പകർന്നിരിക്കുന്നു 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മനുഷ്യപുത്രാ, നീ അതിനോടു പറയേണ്ടതു: ക്രോധദിവസത്തിൽ നീ ശുദ്ധിയില്ലാത്തതും മഴയില്ലാത്തത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നീ ന്യായംവിധിക്കുമോ? രക്തപാതകമുള്ള പട്ടണത്തെ നീ ന്യായംവിധിക്കുമോ? എന്നാൽ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സകലമ്ളേച്ഛതകളെയും അതിനോടു അറിയിച്ചു പറയേണ്ട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തിന്റെ നടുവിൽ അതിലെ പ്രവാചകന്മാരുടെ ഒരു കൂട്ടുകെട്ടുണ്ടു; അലറി ഇര കടിച്ചുകീറുന്ന ഒരു സിംഹം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ദേഹികളെ വിഴുങ്ങിക്കളയുന്നു; നിക്ഷേപങ്ങളെയും വലിയേറിയ വസ്തുക്കളെയും അപഹരിച്ചുകൊണ്ടു അവർ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ുവിൽ വിധവമാരെ വർദ്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ായ കർത്താവു ഇപ്രകാരം അരുളിച്ചെയ്യുന്നു: നിന്റെ കാലം വരുവൻ തക്കവണ്ണം നിന്റെ നടുവിൽ രക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ൊരിഞ്ഞു നിന്നെത്തന്നേ മലിനമാക്കേണ്ടതിന്നു വിഗ്രഹങ്ങളെ ഉണ്ടാക്കുന്ന നഗരമ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തിലെ പുരോഹിതന്മാർ എന്റെ ന്യായപ്രമാണത്തോടു ദ്രോഹം ചെയ്തു എന്റെ വിശുദ്ധവസ്തുക്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ുദ്ധമാക്കുന്നു; അവർ ശുദ്ധവും അശുദ്ധവും തമ്മിൽ വേറുതിരിക്കുന്നില്ല; മലിനവും നിർമ്മലിനവും തമ്മില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േദം കാണിച്ചുകൊടുക്കുന്നതുമില്ല; ഞാൻ അവരുടെ മദ്ധ്യേ അശുദ്ധനായി ഭവിക്കത്തക്കവണ്ണം അവർ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ബ്ബത്തുകളെ നോക്കാതെ കണ്ണു മറെച്ചു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തിന്റെ നടുവിലെ പ്രഭുക്കന്മാർ ലാഭം ഉണ്ടാക്കേണ്ടതിന്നു ഇര കടിച്ചുകീറുന്ന ചെന്നായ്ക്കള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തം ചൊരിവാനും ദേഹികളെ നശിപ്പിപ്പാനും നേ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തിലെ പ്രവാചകന്മാർ വ്യാജം ദർശിച്ചും കള്ളപ്രശ്നം പറഞ്ഞും യഹോവ അരുളിച്ചെയ്യാതിരിക്കെ, യഹോ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ു ഇപ്രകാരം അരുളിച്ചെയ്യുന്നു എന്നു പറഞ്ഞുംകൊണ്ടു അവർക്കു കുമ്മായം തേ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ദേശത്തിലെ ജനം ഞെരുക്കം ചെയ്കയും പിടിച്ചുപറിക്കയും എളിയവനെയും ദരിദ്രനെയും ഉപദ്രവിക്കയും പരദേശ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യായമായി പീഡിപ്പ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ഞാൻ ദേശത്തെ നശിപ്പിക്കാതവണ്ണം അതിന്നു മതിൽ കെട്ടി എന്റെ മുമ്പാകെ ഇടിവിൽ നിൽക്കേണ്ടതിന്ന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ുഷനെ ഞാൻ അവരുടെ ഇടയിൽ അന്വേഷിച്ചു; ആരെയും കണ്ടി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ആകയാൽ ഞാൻ എന്റെ ക്രോധം അവരുടെമേൽ പകർന്നു എന്റെ കോപാഗ്നികൊണ്ടു അവരെ മുടിച്ചുകളഞ്ഞ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നടപ്പിന്നു തക്കവണ്ണം ഞാൻ അവർക്കു പകരം കൊടുത്തിരിക്കുന്നു എന്നു യഹോവയായ കർത്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2026-10-21T09:39:26Z</dcterms:created>
  <dcterms:modified xsi:type="dcterms:W3CDTF">2026-10-21T09:39:26Z</dcterms:modified>
  <dc:title>യെഹെസ്കേൽ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