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low all of you the trumpet in Zion, and sound an alarm in my holy mountain: let all the inhabitants of the land tremble: for the day of the LORD comes, for it is nigh at h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low all of you the trumpet in Zion, and sound an alarm in my holy mountain: let all the inhabitants of the land tremble: for the day of the LORD comes, for it is nigh at h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ay of darkness and of gloominess, a day of clouds and of thick darkness, as the morning spread upon the mountains: a great people and a strong; there has not been ever the like, neither shall be any more after it, even to the years of many generati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ay of darkness and of gloominess, a day of clouds and of thick darkness, as the morning spread upon the mountains: a great people and a strong; there has not been ever the like, neither shall be any more after it, even to the years of many generatio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day of darkness and of gloominess, a day of clouds and of thick darkness, as the morning spread upon the mountains: a great people and a strong; there has not been ever the like, neither shall be any more after it, even to the years of many generatio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fire devours before them; and behind them a flame burns: the land is as the garden of Eden before them, and behind them a desolate wilderness; yea, and nothing shall escape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fire devours before them; and behind them a flame burns: the land is as the garden of Eden before them, and behind them a desolate wilderness; yea, and nothing shall escape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 fire devours before them; and behind them a flame burns: the land is as the garden of Eden before them, and behind them a desolate wilderness; yea, and nothing shall escape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appearance of them is as the appearance of horses; and as horsemen, so shall they ru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ike the noise of chariots on the tops of mountains shall they leap, like the noise of a flame of fire that devours the stubble, as a strong people set in battle arr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ike the noise of chariots on the tops of mountains shall they leap, like the noise of a flame of fire that devours the stubble, as a strong people set in battle arra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fore their face the people shall be much pained: all faces shall gather blackn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hall run like mighty men; they shall climb the wall like men of war; and they shall march every one on his ways, and they shall not break their rank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hall run like mighty men; they shall climb the wall like men of war; and they shall march every one on his ways, and they shall not break their rank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shall one thrust another; they shall walk every one in his path: and when they fall upon the sword, they shall not be wound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shall one thrust another; they shall walk every one in his path: and when they fall upon the sword, they shall not be wound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y shall run back and forth in the city; they shall run upon the wall, they shall climb up upon the houses; they shall enter in at the windows like a thie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y shall run back and forth in the city; they shall run upon the wall, they shall climb up upon the houses; they shall enter in at the windows like a thief.]]></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arth shall quake before them; the heavens shall tremble: the sun and the moon shall be dark, and the stars shall withdraw their shin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earth shall quake before them; the heavens shall tremble: the sun and the moon shall be dark, and the stars shall withdraw their shin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hall utter his voice before his army: for his camp is very great: for he is strong that executes his word: for the day of the LORD is great and very terrible; and who can abide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hall utter his voice before his army: for his camp is very great: for he is strong that executes his word: for the day of the LORD is great and very terrible; and who can abide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hall utter his voice before his army: for his camp is very great: for he is strong that executes his word: for the day of the LORD is great and very terrible; and who can abide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also now, says the LORD, turn all of you even to me with all your heart, and with fasting, and with weeping, and with mourn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also now, says the LORD, turn all of you even to me with all your heart, and with fasting, and with weeping, and with mourn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rend your heart, and not your garments, and turn unto the LORD your God: for he is gracious and merciful, slow to anger, and of great kindness, and repents him of the evi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rend your heart, and not your garments, and turn unto the LORD your God: for he is gracious and merciful, slow to anger, and of great kindness, and repents him of the evi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rend your heart, and not your garments, and turn unto the LORD your God: for he is gracious and merciful, slow to anger, and of great kindness, and repents him of the evi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o knows if he will return and repent, and leave a blessing behind him; even a food offering and a drink offering unto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o knows if he will return and repent, and leave a blessing behind him; even a food offering and a drink offering unto the LORD your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low the trumpet in Zion, sanctify a fast, call a solemn assembl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ather the people, sanctify the congregation, assemble the elders, gather the children, and those that suck the breasts: let the bridegroom go out of his chamber, and the bride out of her close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ather the people, sanctify the congregation, assemble the elders, gather the children, and those that suck the breasts: let the bridegroom go out of his chamber, and the bride out of her close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ather the people, sanctify the congregation, assemble the elders, gather the children, and those that suck the breasts: let the bridegroom go out of his chamber, and the bride out of her close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priests, the ministers of the LORD, weep between the porch and the altar, and let them say, Spare your people, O LORD, and give not yours heritage to reproach, that the heathen should rule over them: wherefore should they say among the people, Where is their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priests, the ministers of the LORD, weep between the porch and the altar, and let them say, Spare your people, O LORD, and give not yours heritage to reproach, that the heathen should rule over them: wherefore should they say among the people, Where is their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priests, the ministers of the LORD, weep between the porch and the altar, and let them say, Spare your people, O LORD, and give not yours heritage to reproach, that the heathen should rule over them: wherefore should they say among the people, Where is their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will the LORD be jealous for his land, and pity his peop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a, the LORD will answer and say unto his people, Behold, I will send you corn, and wine, and oil, and all of you shall be satisfied therewith: and I will no more make you a reproach among the heath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a, the LORD will answer and say unto his people, Behold, I will send you corn, and wine, and oil, and all of you shall be satisfied therewith: and I will no more make you a reproach among the heath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a, the LORD will answer and say unto his people, Behold, I will send you corn, and wine, and oil, and all of you shall be satisfied therewith: and I will no more make you a reproach among the heath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will remove far off from you the northern army, and will drive him into a land barren and desolate, with his face toward the east sea, and his hinder part toward the utmost sea, and his stink shall come up, and his ill savour shall come up, because he has done great thing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will remove far off from you the northern army, and will drive him into a land barren and desolate, with his face toward the east sea, and his hinder part toward the utmost sea, and his stink shall come up, and his ill savour shall come up, because he has done great thing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will remove far off from you the northern army, and will drive him into a land barren and desolate, with his face toward the east sea, and his hinder part toward the utmost sea, and his stink shall come up, and his ill savour shall come up, because he has done great thing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ear not, O land; be glad and rejoice: for the LORD will do great thing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 not afraid, all of you beasts of the field: for the pastures of the wilderness do spring, for the tree bears her fruit, the fig tree and the vine do yield their strengt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e not afraid, all of you beasts of the field: for the pastures of the wilderness do spring, for the tree bears her fruit, the fig tree and the vine do yield their streng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 glad then, all of you children of Zion, and rejoice in the LORD your God: for he has given you the former rain moderately, and he will cause to come down for you the rain, the former rain, and the latter rain in the first mon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e glad then, all of you children of Zion, and rejoice in the LORD your God: for he has given you the former rain moderately, and he will cause to come down for you the rain, the former rain, and the latter rain in the first mon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floors shall be full of wheat, and the vats shall overflow with wine and oi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restore to you the years that the locust has eaten, the cankerworm, and the caterpillar, and the palmerworm, my great army which I sent among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restore to you the years that the locust has eaten, the cankerworm, and the caterpillar, and the palmerworm, my great army which I sent among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restore to you the years that the locust has eaten, the cankerworm, and the caterpillar, and the palmerworm, my great army which I sent among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of you shall eat in plenty, and be satisfied, and praise the name of the LORD your God, that has dealt wondrously with you: and my people shall never be asham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of you shall eat in plenty, and be satisfied, and praise the name of the LORD your God, that has dealt wondrously with you: and my people shall never be asham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ll of you shall know that I am in the midst of Israel, and that I am the LORD your God, and none else: and my people shall never be asham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ll of you shall know that I am in the midst of Israel, and that I am the LORD your God, and none else: and my people shall never be asham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come to pass afterward, that I will pour out my spirit upon all flesh; and your sons and your daughters shall prophesy, your old men shall dream dreams, your young men shall see vision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come to pass afterward, that I will pour out my spirit upon all flesh; and your sons and your daughters shall prophesy, your old men shall dream dreams, your young men shall see visi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come to pass afterward, that I will pour out my spirit upon all flesh; and your sons and your daughters shall prophesy, your old men shall dream dreams, your young men shall see vis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so upon the servants and upon the handmaids in those days will I pour out my spiri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 will show wonders in the heavens and in the earth, blood, and fire, and pillars of smok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sun shall be turned into darkness, and the moon into blood, before the great and terrible day of the LORD com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sun shall be turned into darkness, and the moon into blood, before the great and terrible day of the LORD com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shall come to pass, that whosoever shall call on the name of the LORD shall be delivered: for in mount Zion and in Jerusalem shall be deliverance, as the LORD has said, and in the remnant whom the LORD shall call.]]></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shall come to pass, that whosoever shall call on the name of the LORD shall be delivered: for in mount Zion and in Jerusalem shall be deliverance, as the LORD has said, and in the remnant whom the LORD shall cal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t shall come to pass, that whosoever shall call on the name of the LORD shall be delivered: for in mount Zion and in Jerusalem shall be deliverance, as the LORD has said, and in the remnant whom the LORD shall ca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96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ல்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யோனிலே எக்காளம் ஊதுங்கள், என் பரிசுத்த பர்வதத்திலே எச்சரிப்பின் சத்தமிடுங்கள்; தேசத்தின்கு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 தத்தளிக்கக்கடவர்கள்; ஏனெனில் கர்த்தருடைய நாள் வருகிறது, அது சமீப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இருளும் அந்தகாரமுமான நாள்; அது மப்பும் மந்தாரமுமான நாள்; விடியற்கால வெளுப்பு பர்வதங்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றதுபோல ஏராளமான பலத்த ஒரு ஜாதி தீவிரமாக வந்து பரவும்; அப்படிப்பட்டது முன்னொரு கால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னதுமில்லை, இனித்தலைமுறை தலைமுறையாக வரும் வருஷங்களிலும் உண்டான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க்கு முன்னாக அக்கினி பட்சிக்கும், அவைகளுக்குப் பின்னாக ஜுவாலை எரிக்கும்; அவைகளுக்கு மு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 ஏதேன் தோட்டத்தைப்போலவும், அவைகளுக்குப் பின்னாகப் பாழான வனாந்தரத்தைப்போலவு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 ஒன்றும் தப்பி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களின் சாயல் குதிரைகளின் சாயலை ஒத்தது; அவைகள் குதிரை வீரரைப்போல ஓ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கள் ஓடுகிற இரதங்களின் இரைச்சல்போலவும், செத்தைகளை எரிக்கிற அக்கினிஜுவாலையின் இரைச்சல்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த்துக்கு ஆயத்தப்பட்ட பலத்த ஜனத்தின் இரைச்சல் போலவும், பர்வதங்களுடைய சிகரங்களின்மேல் கு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களுக்கு முன்பாக ஜனங்கள் நடுங்குவார்கள்; எல்லா முகங்களும் கருகிப்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கள் பராக்கிரமசாலிகளைப்போல ஓடும்; யுத்தவீரரைப்போல மதிலேறும்; வரிசைகள் பிசகாமல், ஒவ்வொன்று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அணியிலே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ன்றை ஒன்று நெருக்காது; ஒவ்வொன்றும் தன் தன் பாதையிலே செல்லும்; அவைகள் ஆயுதங்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லும் காயம்படாமற்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கள் பட்டணம் எங்கும் செல்லும்; மதிலின்மேல் ஓடும், வீடுகளின்மேல் ஏறும்; பலகணிவழி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னைப்போல உள்ளே நு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க்கு முன்பாகப் பூமி அதிரும்; வானங்கள் அசையும்; சூரியனும் சந்திரனும் இருண்டு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 ஒளி மழு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 தமது சேனைக்குமுன் சத்தமிடுவார்; அவருடைய பாளயம் மகா பெரிது, அவருடைய வார்த்தை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றதற்கு வல்லமையுள்ளது; கர்த்தருடைய நாள் பெரிதும் மகா பயங்கரமுமாயிருக்கும், அதைச் சகி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தலால் நீங்கள் இப்பொழுதே உபவாசத்தோடும் அழுகையோடும் புலம்பலோடும் உங்கள் முழு இருதயத்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திரும்புங்களெ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வஸ்திரங்களையல்ல, உங்கள் இருதயங்களைக் கிழித்து, உங்கள் தேவனாகிய கர்த்தர்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ங்கள்; அவர் இரக்கமும், மனஉருக்கமும், நீடிய சாந்தமும், மிகுந்த கிருபையுமுள்ளவ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க்கு மனஸ்தாபப்படுகிறவரு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ஒருவேளை அவர் திரும்பி மனஸ்தாபப்பட்டு, உங்கள் தேவனாகிய கர்த்தருக்குப் போஜ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லிகளையும் செலுத்துகிறதற்கான ஆசீர்வாதத்தைத் தந்தரு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யோனிலே எக்காளம் ஊதுங்கள், பரிசுத்த உபவாசநாளை நியமியுங்கள்; விசேஷித்த ஆசரிப்பைக் கூ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ஜனத்தைக் கட்டுங்கள், சபையைப் பரிசுத்தப்படுத்துங்கள்; முதியோரைச் சேருங்கள், பிள்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ண்கிற குழந்தைகளையும் கூட்டுங்கள்; மணவாளன் தன் அறையையும், மணவாட்டி தன் மறை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றப்ப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ன் பணிவிடைக்காராகிய ஆசாரியர்கள் மண்டபத்துக்கும் பலிபீடத்துக்கும் நடுவே அழுது: கர்த்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உமது ஜனத்தைத் தப்பவிட்டுப் புறஜாதிகள் அவர்களைப் பழிக்கும் நிந்தைக்கு உமது சுத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ரும்; உங்கள் தேவன் எங்கே என்று புறஜாதிகளுக்குள்ளே சொல்லப்படுவானேன் என்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கர்த்தர் தமது தேசத்துக்காக வைராக்கியங்கொண்டு, தமது ஜனத்தைக் கடாட்சி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மறுமொழி கொடுத்து, தமது ஜனத்தை நோக்கி: இதோ, நான் உங்களை இனிப் புறஜாதி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க வைக்காமல், உங்களுக்குத் தானியத்தையும் திராட்சரசத்தையும் எண்ணெயையும் கொடுத்தே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திருப்தி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டதிசைச்சேனையை உங்களுக்குத் தூரமாக விலக்கி, அதின் முன்தண்டு கீழ்க்கடலுக்கும், அதின் பின்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லுக்கும் நேராக அதை வறட்சியும் பாழுமான தேசத்துக்குத்துத் துரத்திவிடுவேன்; அங்கே அதின் நா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 அதின் துர்க்கந்தம் வீசும்; அது பெரிய காரியங்களைச் செ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சமே, பயப்படாதே, மகிழ்ந்து களிகூரு; கர்த்தர் பெரிய காரியங்களைச் 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ளியின் மிருகங்களே, பயப்படாதேயுங்கள்; வனாந்தரத்திலே மேய்ச்சல்கள் உண்டாகும்; விருட்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களைக் காய்க்கும்; அத்திமரமும் திராட்சச்செடியும் பலனை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யோன் குமாரரே, உங்கள் தேவனாகிய கர்த்தருக்குள் மகிழ்ந்து களிகூருங்கள்; அவர் தக்கபடி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ரியைக் கொடுத்து, உங்களுக்கு முன்மாரியையும் பின்மாரியையும் ஏற்கனவே வருஷிக்க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ளங்கள் தானியத்தினால் நிறையும்; ஆலைகளில் திராட்சரசமும் எண்ணெயும் வழிந்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ன் உங்களிடத்தில் அனுப்பின என் பெரிய சேனையாகிய வெட்டுக்கிளிகளும், பச்சைக்கி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ட்டைப் பூச்சிகளும், பச்சைப் புழுக்களும் பட்சித்த வருஷங்களின் விளைவை உங்களுக்குத்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ங்கள் சம்பூரணமாகச் சாப்பிட்டு, திருப்தியடைந்து, உங்களை அதிசயமாய் நடத்திவந்த உங்கள்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த் துதிப்பீர்கள்; என் ஜனங்கள் ஒருபோதும் வெட்கப்பட்டு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ன் இஸ்ரவேலின் நடுவில் இருக்கிறவரென்றும், நானே உங்கள் தேவனாகிய கர்த்தர், வேறொ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யென்றும் அறிந்துகொள்வீர்கள்; என் ஜனங்கள் ஒருபோதும் வெட்கப்பட்டு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ற்குப் பின்பு நான் மாம்சமான யாவர்மேலும் என் ஆவியை ஊற்றுவேன்; அப்பொழுது உங்கள் குமாரரு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ம் தீர்க்கதரிசனஞ் சொல்லுவார்கள்; உங்கள் மூப்பர் சொப்பனங்களையும், உங்கள் வாலி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னங்களையும் காண்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ஊழியக்காரர்மேலும் ஊழியக்காரிகள்மேலும், அந்நாட்களிலே என் ஆவியை ஊற்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வானத்திலும் பூமியிலும் இரத்தம் அக்கினி புகைஸ்தம்பங்களாகிய அதிசயங்களைக் கா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த்தருடைய பெரிதும் பயங்கரமுமான நாள் வருமுன்னே சூரியன் இருளாகவும், சந்திரன் இரத்த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கர்த்தருடைய நாமத்தைத் தொழுதுகொள்ளுகிறவனெவனோ அவன் இரட்சிக்கப்படுவா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 சீயோன் பர்வதத்திலும் எருசலேமிலும் கர்த்தர் வரவழைக்கும் மீதியாயிருப்பவர்க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ல் : 2]]></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2026-11-01T08:56:51Z</dcterms:created>
  <dcterms:modified xsi:type="dcterms:W3CDTF">2026-11-01T08:56:51Z</dcterms:modified>
  <dc:title>யோவேல்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