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ர்த்தரிடத்தில் மனந்திரும்பும்போது, அந்த முக்காடு எடுபட்டுப்ப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ே ஆவியானவர் ; கர்த்தருடைய ஆவி எங்கேயோ அங்கே விடுதலையும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ை நாங்களே மறுபடியும் மெச்சிக்கொள்ளத் தொடங்குகிறோமோ அல்லது சிலருக்கு வேண்டியதாயிருக்கிறதுபோல, உங்களுக்கு உபசார நிருபங்களை அனுப்பவும், உங்களிடத்தில் உபசார நிருபங்களைப் பெற்றுக்கொள்ளவும் எங்களுக்கு வேண்டியத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ை நாங்களே மறுபடியும் மெச்சிக்கொள்ளத் தொடங்குகிறோமோ அல்லது சிலருக்கு வேண்டியதாயிருக்கிறதுபோல, உங்களுக்கு உபசார நிருபங்களை அனுப்பவும், உங்களிடத்தில் உபசார நிருபங்களைப் பெற்றுக்கொள்ளவும் எங்களுக்கு வேண்டியத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இருதயங்களில் எழுதப்பட்டும், சகல மனுஷராலும் அறிந்து வாசிக்கப்பட்டும் இருக்கிற எங்கள் நிருபம் நீங்கள்த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் தேவனுக்கு முன்பாகக் கிறிஸ்துவின் மூலமாய் இப்படிப்பட்ட நம்பிக்கையைக் கொண்ட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ால் ஏதாகிலும் ஆகும் என்பதுபோல ஒன்றை யோசிக்கிறதற்கு நாங்கள் எங்களாலே தகுதியானவர்கள் அல்ல; எங்களுடைய தகுதி தேவனால் உண்ட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ால் ஏதாகிலும் ஆகும் என்பதுபோல ஒன்றை யோசிக்கிறதற்கு நாங்கள் எங்களாலே தகுதியானவர்கள் அல்ல; எங்களுடைய தகுதி தேவனால் உண்ட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து உடன்படிக்கையின் ஊழியக்காரராயிருக்கும்படி, அவரே எங்களைத் தகுதியுள்ளவர்களாக்கினார்; அந்த உடன்படிக்கை எழுத்திற்குரியதாயிராமல், ஆவிக்குரியதாயிருக்கிறது; எழுத்து கொல்லுகிறது, ஆவியோ உயிர்ப்பி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து உடன்படிக்கையின் ஊழியக்காரராயிருக்கும்படி, அவரே எங்களைத் தகுதியுள்ளவர்களாக்கினார்; அந்த உடன்படிக்கை எழுத்திற்குரியதாயிராமல், ஆவிக்குரியதாயிருக்கிறது; எழுத்து கொல்லுகிறது, ஆவியோ உயிர்ப்பி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ழிந்துபோகிற மகிமையையுடைய அந்த ஊழியம் அப்படிப்பட்ட மகிமையுள்ளதாயிருந்தால், ஆவிக்குரிய ஊழியம் எவ்வளவு அதிக மகிமையுள்ளதாயிருக்கும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்கினைத்தீர்ப்புக் கொடுக்கும் ஊழியம் மகிமையுள்ளதாயிருந்தால், நீதியைக் கொடுக்கும் ஊழியம் அதிக மகிமையுள்ளதாயிருக்க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்கினைத்தீர்ப்புக் கொடுக்கும் ஊழியம் மகிமையுள்ளதாயிருந்தால், நீதியைக் கொடுக்கும் ஊழியம் அதிக மகிமையுள்ளதாயிருக்க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ாக, மகிமைப்பட்டிருந்த அந்த ஊழியம் இந்த ஊழியத்திற்கு உண்டாயிருக்கிற சிறந்த மகிமைக்குமுன்பாக மகிமைப்பட்டதல்ல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ாக, மகிமைப்பட்டிருந்த அந்த ஊழியம் இந்த ஊழியத்திற்கு உண்டாயிருக்கிற சிறந்த மகிமைக்குமுன்பாக மகிமைப்பட்டதல்ல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ஒழிந்துபோவதே மகிமையுள்ளதாயிருந்ததானால், நிலைத்திருப்பது அதிக மகிமையுள்ளதாயிருக்கு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இப்படிப்பட்ட நம்பிக்கையுடையவர்களாதலால், மிகவும் தாராளமாய்ப் பேசு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யின் ஆகமங்கள் வாசிக்கப்படும்போது, இந்நாள்வரைக்கும் முக்காடு அவர்கள் இருதயத்தின்மேல் இருக்கிறத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evertheless when it shall turn to the Lord, the vail shall be taken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the Lord is that Spirit: and where the Spirit of the Lord is, there is liber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we all, with open face beholding as in a glass the glory of the Lord, are changed i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me image from glory to glory, even as by the Spirit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o we begin again to commend ourselves? or need we, as some others, epistles of commendation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or letters of commendation from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are our epistle written in our hearts, known and read of all m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asmuch as all of you are manifestly declared to be the epistle of Christ ministered by 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ritten not with ink, but with the Spirit of the living God; not in tables of stone, but in flesh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ables of the he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such trust have we through Christ toward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t that we are sufficient of ourselves to think any thing as of ourselves; but our sufficienc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of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also has made us able ministers of the new testament; not of the letter, but of the spiri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 letter kills, but the spirit gives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if the ministration of death, written and engraved in stones, was glorious, so tha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Israel could not steadfastly behold the face of Moses for the glory of his countenan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glory was to be done awa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ow shall not the ministration of the spirit be rather gloriou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f the ministration of condemnation be glory, much more does the ministrati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ghteousness exceed in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even that which was made glorious had no glory in this respect, by reason of the glory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xce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f that which is done away was glorious, much more that which remains is glorio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eeing then that we have such hope, we use great plainness of speec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not as Moses, which put a vail over his face, that the children of Israel could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eadfastly look to the end of that which is abolish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their minds were blinded: for until this day remains the same vail untaken away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ading of the old testament; which vail is done away in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even unto this day, when Moses is read, the vail is upon their he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2026-10-19T23:09:17Z</dcterms:created>
  <dcterms:modified xsi:type="dcterms:W3CDTF">2026-10-19T23:09:17Z</dcterms:modified>
  <dc:title>2 Corinthians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