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ரிசனப் பள்ளத்தாக்கின் பாரம். உன்னில் உள்ளவர்கள் எல்லாரும் வீடுகளின்மேல் ஏறுவதற்கு உனக்கு இப்பொழுது வந்தது என்ன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ந்தடிகளால் நிறைந்து ஆரவாரம்பண்ணி, களிகூர்ந்திருந்த நகரமே, உன்னிடத்தில் கொலையுண்டவர்கள் பட்டயத்தால் கொலையுண்டதில்லை, யுத்தத்தில் செத்ததும் இ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ந்தடிகளால் நிறைந்து ஆரவாரம்பண்ணி, களிகூர்ந்திருந்த நகரமே, உன்னிடத்தில் கொலையுண்டவர்கள் பட்டயத்தால் கொலையுண்டதில்லை, யுத்தத்தில் செத்ததும் இ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அதிபதிகள் எல்லாரும் ஏகமாய் ஓடி அலைந்தும், வில்வீரரால் கட்டப்படுகிறார்கள்; உன்னில் அகப்பட்ட யாவரும் தூரத்துக்கு ஓடியும் ஏகமாய்க் கட்டப்படு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அதிபதிகள் எல்லாரும் ஏகமாய் ஓடி அலைந்தும், வில்வீரரால் கட்டப்படுகிறார்கள்; உன்னில் அகப்பட்ட யாவரும் தூரத்துக்கு ஓடியும் ஏகமாய்க் கட்டப்படு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, என்னை நோக்கிப் பாராதேயுங்கள்; என் ஜனமாகிய குமாரத்தி பாழாய்ப்போனதினிமித்தம் மனங்கசந்து அழுவேன்; எனக்கு ஆறுதல் சொல்ல வராதேயுங்கள் என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, என்னை நோக்கிப் பாராதேயுங்கள்; என் ஜனமாகிய குமாரத்தி பாழாய்ப்போனதினிமித்தம் மனங்கசந்து அழுவேன்; எனக்கு ஆறுதல் சொல்ல வராதேயுங்கள் என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ேனைகளின் கர்த்தராகிய ஆண்டவராலே இது தரிசனப் பள்ளத்தாக்கிலே அமளியும் மிதியுண்குதலும், கலக்கமுமுள்ள நாளாயிருக்கிறது, இது அலங்கத்தைத் தகர்த்து, பர்வதத்துக்கு நேரே ஆர்ப்பரிக்கும் நாளா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ேனைகளின் கர்த்தராகிய ஆண்டவராலே இது தரிசனப் பள்ளத்தாக்கிலே அமளியும் மிதியுண்குதலும், கலக்கமுமுள்ள நாளாயிருக்கிறது, இது அலங்கத்தைத் தகர்த்து, பர்வதத்துக்கு நேரே ஆர்ப்பரிக்கும் நாள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லாமியன் அம்பறாத்தூணியை எடுத்து, இரதங்களோடும் காலாட்களோடும் குதிரைவீரரோடும் வருகிறான்; கீர் கேடகத்தை வெளிப்படுத்த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கா வடிவான உன் பள்ளத்தாக்குகள் இரதங்களால் நிரப்பப்படும்; குதிரைவீரர் வாசல்கள் மட்டும் வந்து அணிவகுத்து நிற்ப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யூதாவின் மறைவை நீக்கிப்போடுவான்; அந்நாளிலே வனமாளிகையாகிய ஆயுதசாலையை நோக்குவாய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தாவீது நகரத்தின் இடிதல்கள் அநேகமாயிருப்பதைக் கண்டு கீழ்க்குளத்துத் தண்ணீர்களைக் கட்டிவைத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தாவீது நகரத்தின் இடிதல்கள் அநேகமாயிருப்பதைக் கண்டு கீழ்க்குளத்துத் தண்ணீர்களைக் கட்டிவைத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ருசலேமின் வீடுகளை எண்ணி, அலங்கத்தை அரணிப்பாக்கும்படி வீடுகளை இடி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ண்டு மதில்களுக்கு நடுவே பழைய குளத்துத் தண்ணீர்களுக்கு ஒரு அகழை உண்டுபண்ணுவீர்கள்; ஆனாலும் அதைச் செய்தவரை நீங்கள் நோக்காமலும், அதை ஏற்படுத்தித் தூரத்திலிருந்து வரப்பண்ணினவரைக் கவனியாமலும் போகிறீ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ண்டு மதில்களுக்கு நடுவே பழைய குளத்துத் தண்ணீர்களுக்கு ஒரு அகழை உண்டுபண்ணுவீர்கள்; ஆனாலும் அதைச் செய்தவரை நீங்கள் நோக்காமலும், அதை ஏற்படுத்தித் தூரத்திலிருந்து வரப்பண்ணினவரைக் கவனியாமலும் போகிறீ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னைகளின் கர்த்தராகிய ஆண்டவர் அக்காலத்திலே அழவும், புலம்பவும், மொட்டையிடவும் இரட்டுடுத்தவும் கட்டளையிட்ட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னைகளின் கர்த்தராகிய ஆண்டவர் அக்காலத்திலே அழவும், புலம்பவும், மொட்டையிடவும் இரட்டுடுத்தவும் கட்டளையிட்ட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ோ, சந்தோஷித்துக்களித்து, ஆடுமாடுகளை அடித்து, இறைச்சியைச் சாப்பிட்டு, திராட்சரசத்தைக் குடித்து: புசிப்போம் குடிப்போம், நாளைக்குச் சாவோம் என்று சொல்வ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ோ, சந்தோஷித்துக்களித்து, ஆடுமாடுகளை அடித்து, இறைச்சியைச் சாப்பிட்டு, திராட்சரசத்தைக் குடித்து: புசிப்போம் குடிப்போம், நாளைக்குச் சாவோம் என்று சொல்வ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ெய்யாகவே நீங்கள் சாகுமட்டும் இந்த அக்கிரமம் உங்களுக்கு நிவிர்த்தியாவதில்லை என்று சேனைகளின் கர்த்தராகிய ஆண்டவர் சொல்லுகிறாரென்பது என் செவி கேட்கும்படி சேனைகளின் கர்த்தரால் தெரிவிக்கப்பட்ட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ெய்யாகவே நீங்கள் சாகுமட்டும் இந்த அக்கிரமம் உங்களுக்கு நிவிர்த்தியாவதில்லை என்று சேனைகளின் கர்த்தராகிய ஆண்டவர் சொல்லுகிறாரென்பது என் செவி கேட்கும்படி சேனைகளின் கர்த்தரால் தெரிவிக்கப்பட்ட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ெய்யாகவே நீங்கள் சாகுமட்டும் இந்த அக்கிரமம் உங்களுக்கு நிவிர்த்தியாவதில்லை என்று சேனைகளின் கர்த்தராகிய ஆண்டவர் சொல்லுகிறாரென்பது என் செவி கேட்கும்படி சேனைகளின் கர்த்தரால் தெரிவிக்கப்பட்ட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ேனைகளின் கர்த்தராகிய ஆண்டவர் உரைத்ததாவது: நீ அரமனை விசாரிப்புக்காரனும் பொக்கிஷக்காரனுமாகிய செப்னா என்பவனிடத்தில் போய்ச் சொல்லவேண்டியது என்னவென்றால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ேனைகளின் கர்த்தராகிய ஆண்டவர் உரைத்ததாவது: நீ அரமனை விசாரிப்புக்காரனும் பொக்கிஷக்காரனுமாகிய செப்னா என்பவனிடத்தில் போய்ச் சொல்லவேண்டியது என்னவென்றால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யர்ந்த ஸ்தலத்திலே தன் கல்லறையை வெட்டி, கன்மலையிலே தனக்கு வாசஸ்தலத்தைத் தோண்டுகிறவனைப்போல, நீ உனக்கு இங்கே கல்லறையை வெட்டும்படிக்கு உனக்கு இங்கே என்ன இருக்கிறது? உனக்கு இங்கே யார் இருக்கிறார்கள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யர்ந்த ஸ்தலத்திலே தன் கல்லறையை வெட்டி, கன்மலையிலே தனக்கு வாசஸ்தலத்தைத் தோண்டுகிறவனைப்போல, நீ உனக்கு இங்கே கல்லறையை வெட்டும்படிக்கு உனக்கு இங்கே என்ன இருக்கிறது? உனக்கு இங்கே யார் இருக்கிறார்கள்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பெலவான் ஒருவனைத் துரத்துகிறவண்ணமாகக் கர்த்தர் உன்னைத் துரத்திவிட்டு, நிச்சயமாய் உன்னை மூடிப்போடுவ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உன்னை உருண்டையைப்போல அகலமும் விசாலமுமான தேசத்திலே சுழற்றி எறிந்துவிடுவார்; அங்கே நீ சாவாய், அங்கே உன் மகிமையின் இரதங்கள் உன் ஆண்டவனுடைய வீட்டுக்கு இகழ்ச்சியாக இரு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உன்னை உருண்டையைப்போல அகலமும் விசாலமுமான தேசத்திலே சுழற்றி எறிந்துவிடுவார்; அங்கே நீ சாவாய், அங்கே உன் மகிமையின் இரதங்கள் உன் ஆண்டவனுடைய வீட்டுக்கு இகழ்ச்சியாக இரு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னை உன் நிலையைவிட்டுத் துரத்திவிடுவேன்; உன் ஸ்தானத்திலிருந்து நீ பிடுங்கிப்போடப்படுவாய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நாளிலே இலக்கியாவின் குமாரனாகிய எலியாக்கீம் என்னும் என் ஊழியக்காரனை நான் அழைத்து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 வஸ்திரத்தை அவனுக்குத் தரித்து, உன் கச்சையால் அவனை இடைக்கட்டி, உன் அதிகாரத்தை அவன் கையிலே கொடுப்பேன்; அவன் எருசலேமின் குடிகளுக்கும் யூதாவின் வம்சத்துக்கும் தகப்பனாயிருப்ப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 வஸ்திரத்தை அவனுக்குத் தரித்து, உன் கச்சையால் அவனை இடைக்கட்டி, உன் அதிகாரத்தை அவன் கையிலே கொடுப்பேன்; அவன் எருசலேமின் குடிகளுக்கும் யூதாவின் வம்சத்துக்கும் தகப்பனாயிருப்ப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ாவீதுடைய வீட்டின் திறவுகோலை அவன் தோளின்மேல் வைப்பேன்; ஒருவரும் பூட்டக் கூடாதபடிக்கு அவன் திறப்பான். ஒருவரும் திறக்கக் கூடாதபடிக்கு அவன் பூட்டுவ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ாவீதுடைய வீட்டின் திறவுகோலை அவன் தோளின்மேல் வைப்பேன்; ஒருவரும் பூட்டக் கூடாதபடிக்கு அவன் திறப்பான். ஒருவரும் திறக்கக் கூடாதபடிக்கு அவன் பூட்டுவ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ை உறுதியான இடத்திலே ஆணியாகக் கடாவுவேன்; அவன் தன் தகப்பன் வீட்டுக்கு மகிமையான சிங்காசனமாக இருப்ப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ை உறுதியான இடத்திலே ஆணியாகக் கடாவுவேன்; அவன் தன் தகப்பன் வீட்டுக்கு மகிமையான சிங்காசனமாக இருப்ப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ன்மேல் அவன் தகப்பன் வம்சத்தாராகிய புத்திரர் பௌத்திரருடைய மகிமை அனைத்தையும் சிறிதும் பெரிதுமான சகல பானபாத்திரங்களையும் தூக்கிவைப்ப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ன்மேல் அவன் தகப்பன் வம்சத்தாராகிய புத்திரர் பௌத்திரருடைய மகிமை அனைத்தையும் சிறிதும் பெரிதுமான சகல பானபாத்திரங்களையும் தூக்கிவைப்ப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றுதியான இடத்தில் கடாவப்பட்டிருந்த ஆணி அந்நாளிலே பிடுங்கப்பட்டு, முறிந்துவிழும்; அப்பொழுது அதின்மேல் தொங்கின பாரம் அறுந்துவிழும் என்று சேனைகளின் கர்த்தர் உரைக்கிறார்; கர்த்தரே இதை உரைக்கிறார் என்று சொல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றுதியான இடத்தில் கடாவப்பட்டிருந்த ஆணி அந்நாளிலே பிடுங்கப்பட்டு, முறிந்துவிழும்; அப்பொழுது அதின்மேல் தொங்கின பாரம் அறுந்துவிழும் என்று சேனைகளின் கர்த்தர் உரைக்கிறார்; கர்த்தரே இதை உரைக்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8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ర్శనపులోయను గూర్చిన దేవోక్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ఏమివచ్చి నీలోనివారందరు మేడలమీది కెక్కి యున్నారు? అల్లరితో నిండి కేకలువేయు పురమా, ఉల్లాసము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ొబ్బలు పెట్టు దుర్గమా, నీలో హతులైనవారు ఖడ్గముచేత హతముకాలేదు యుద్ధములో వధింపబ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 అధిపతులందరు కూడి పారిపోగా విలుకాండ్లచేత కొట్టబడకుండ పట్టబడినవారైరి. మీలో దొరికినవారం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బడి దూరమునకు పారిపోయ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ేను సంతాపము కలిగి యేడ్చుచున్నాను నాకు విముఖులై యుండుడి నా జనమునకు కలిగిన నాశనమునుగూర్చి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ఓదార్చుటకు తీవరపడ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ర్శనపు లోయలో సైన్యములకధిపతియు ప్రభువు నగు యెహోవా అల్లరిదినమొకటి నియమించి యున్నాడు ఓటమ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ొక్కుడు కలవరము ఆయన కలుగజేయును ఆయన ప్రాకారములను పడగొట్టగా కొండవైపు ధ్వని విన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ఏలాము యోధులను రథములను రౌతులను సమకూర్చి అంబులపొదిని వహించియున్నది. కీరు డాలు పై గవిసెన తీస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ందుచేత అందమైన నీ లోయలనిండ రథములున్నవి గుఱ్ఱపురౌతులు గవినియొద్ద వ్యూహమేర్పరచుకొను 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ప్పుడు యూదానుండి ఆయన ముసుకు తీసివేసెను ఆ దినమున నీవు అరణ్యగృహమందున్న ఆయుధము లను కనిపెట్ట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దావీదుపట్టణపు ప్రాకారము చాలామట్టుకు పడి పోయినదని తెలిసికొని దిగువనున్న కోనేటి నీళ్లను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కూర్చి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ెరూషలేము యిండ్లను లెక్కపెట్టి ప్రాకారమును గట్టిచేయుటకు ఇండ్లను పడగొట్టిత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పాత కోనేటినీళ్లు నిలుచుటకు ఆ రెండు గోడల మధ్యను చెరువు కట్టితిరి అయినను దాని చేయించిన వానివై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ు చూచిన వారు కారు పూర్వకాలమున దాని నిర్మించినవానిని మీరు లక్ష్య పెట్టకపో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ఆ దినమున ఏడ్చుటకును అంగలార్చుటకును తలబోడి చేసికొనుటకును గోనెపట్ట కట్టుకొనుటకును సైన్యములకధిపత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భువునగు యెహోవా మిమ్మును పిలువ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రేపు చచ్చిపోదుము గనుక తిందము త్రాగుదము అని చెప్పి, యెడ్లను వధించుచు గొఱ్ఱలను కోయుచు మాంస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నుచు ద్రాక్షారసము త్రాగుచు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సంతోషించి ఉత్సహించుదురుఒ కాగా ప్రభువును సైన్యముల కధిపతియునగు యెహోవా నాకు ప్రత్యక్షుడై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బడునట్లు ఇట్లనుచున్నాడుమీరు మరణము కాకుండ ఈ మీ దోషమునకు ప్రాయశ్చిత్తము కలుగదని ప్రభువ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ైన్యములకధిపతియునగు యెహోవా ప్రమాణ పూర్వకముగా 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ప్రభువును సైన్యములకధిపతియునగు యెహోవా ఈలాగు సెలవిచ్చుచున్నాడుగృహ నిర్వాహకుడైన షెబ్నా అను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చారణకర్తయొద్దకు పోయి అతనితో ఇట్లన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ఇక్కడ నీ కేమి పని? ఇక్కడ నీ కెవరున్నారు? నీవిక్కడ సమాధిని తొలిపించుకొననేల? ఎత్తయినస్థల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ాధిని తొలిపించుకొనుచున్నాడు శిలలో తనకు నివాసము తొలిపించుకొన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ఇదిగో బలాఢ్యుడొకని విసరివేయునట్లు యెహోవా నిన్ను వడిగా విసరివేయును ఆయన నిన్ను గట్టిగా పట్టుకొన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ఆయన నిన్ను మడిచి యొకడు చెండు వేసినట్టు విశాలమైన దేశములోనికి నిన్ను విసరివేయును. నీ యజమాన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ంటివారికి అవమానము తెచ్చిన వాడా, అక్కడనే నీవు మృతిబొందెదవు నీ ఘనమైన రథములు అక్కడనే పడియుం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ీ స్థితినుండి యెహోవానగు నేను నిన్ను తొలగించె దను నీ ఉద్యోగమునుండి ఆయన నిన్ను త్రోసి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ఆ దినమున నేను నా సేవకుడును హిల్కీయా కుమా రుడునగు ఎల్యాకీమును పిలి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తనికి నీ చొక్కాయిని తొడిగించి నీ నడికట్టుచేత ఆతని బలపరచి నీ అధికార మును అతనికిచ్చెదను;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ూషలేము నివాసుల కును యూదా వంశస్థులకును తండ్రియ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ేను దావీదు ఇంటితాళపు అధికారభారమును అతని భుజముమీద ఉంచెదను అతడు తీయగా ఎవడును మూయజాలడు అతడు మూ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వడును తీయజాల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దిట్టమైనచోట మేకు కొట్టినట్టు నేను అతని స్థిర పరచెదను అతడు తన పితరులకుటుంబమునకు మాన్యత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ంహాసనముగా 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గిన్నెలవంటి పాత్రలను బుడ్లవంటి సమస్తమైన చిన్న చెంబులను అనగా అతని పితరుల సంతాన సంబంధుల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్లజల్ల లందరిని అతనిమీద వ్రేలాడ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సైన్యములకధిపతియగు యెహోవా ఈలాగు సెల విచ్చుచున్నాడు ఆ దినమున దిట్టమైన చోట స్థిరపరచబడిన ఆ మే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ఊడదీయబడి తెగవేయబడి పడును దానిమీదనున్న భారము నాశనమగును ఈలాగు జరుగునని యెహోవా సెలవిచ్చ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2026-10-20T01:26:30Z</dcterms:created>
  <dcterms:modified xsi:type="dcterms:W3CDTF">2026-10-20T01:26:30Z</dcterms:modified>
  <dc:title>యెషయా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