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் சிறையிருப்பைக் கர்த்தர் திருப்பும்போது சொப்பனம் காண்கிறவர்கள்போல் இரு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மக்குப் பெரிய காரியங்களைச் செய்தார்; இதினிமித்தம் நாம் மகிழ்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ோடே விதைக்கிறவர்கள் கெம்பீரத்தோடே அற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યહોવા બંધકોને સિયોનમાં પાછા લઇ આવ્યા, ત્યારે અમે સ્વપ્ન જોતાં હોઇએ એવું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મે અતિ આનંદ અને ઉત્સાહથી ગીતો ગાયા કરતાં હતાં; ત્યારે વિદેશીઓએ કહ્યું; “યહોવાએ તેઓને માટે અદ્ભ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ો કર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એ અમારે માટે મોટા કામ કર્યા છે જેથી અમે આનંદ પામ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અમારાં બંધકોને પાછા લાવો, અને તેમને પાણીથી ભરેલા રણના ઝરણાંની જેમ ધસમસતાં આવવાની ર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ઓ આંસુ પાડતાં પાડતાં વાવે છે; તેઓ હર્ષનાદ કરતાં કરતાં લણ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કોઇ મૂઠ્ઠીભર બીજ લઇને રડતાં વાવણી કરવા જાય છે; તે ગીતો ગાતો આનંદ ભેર પાકનાં પૂળા ઊંચકીન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2026-10-21T08:54:00Z</dcterms:created>
  <dcterms:modified xsi:type="dcterms:W3CDTF">2026-10-21T08:54:00Z</dcterms:modified>
  <dc:title>ગીતશાસ્ત્ર : 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