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ன் உனக்கு முன்பாக வைத்த ஆசீர்வாதமும் சாபமுமாகிய இந்தக் காரியங்களெல்லாம் உன்மேல் வரும்போது: நீ உன் தேவனாகிய கர்த்தரால் துரத்திவிடப்பட்டு, எல்லா ஜாதிகளிடத்திலும் போயிருக்கும்போது, நீ உன் இருதயத்திலே சிந்தனைசெய்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ன் உனக்கு முன்பாக வைத்த ஆசீர்வாதமும் சாபமுமாகிய இந்தக் காரியங்களெல்லாம் உன்மேல் வரும்போது: நீ உன் தேவனாகிய கர்த்தரால் துரத்திவிடப்பட்டு, எல்லா ஜாதிகளிடத்திலும் போயிருக்கும்போது, நீ உன் இருதயத்திலே சிந்தனைசெய்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ன் தேவனாகிய கர்த்தரிடத்துக்கே திரும்பி, இன்று நான் உனக்குக் கற்பிக்கிறபடியெல்லாம், நீயும் உன் பிள்ளைகளும் உங்கள் முழு இருதயத்தோடும் உங்கள் முழு ஆத்துமாவோடும் அவருடைய சத்தத்திற்குச் செவிகொடுத்தால்,]]></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ன் தேவனாகிய கர்த்தரிடத்துக்கே திரும்பி, இன்று நான் உனக்குக் கற்பிக்கிறபடியெல்லாம், நீயும் உன் பிள்ளைகளும் உங்கள் முழு இருதயத்தோடும் உங்கள் முழு ஆத்துமாவோடும் அவருடைய சத்தத்திற்குச் செவிகொடுத்தால்,]]></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ன் தேவனாகிய கர்த்தரிடத்துக்கே திரும்பி, இன்று நான் உனக்குக் கற்பிக்கிறபடியெல்லாம், நீயும் உன் பிள்ளைகளும் உங்கள் முழு இருதயத்தோடும் உங்கள் முழு ஆத்துமாவோடும் அவருடைய சத்தத்திற்குச் செவிகொடுத்தால்,]]></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உன் தேவனாகிய கர்த்தர் உன் சிறையிருப்பைத் திருப்பி, உனக்கு இரங்கி, உன் தேவனாகிய கர்த்தர் உன்னைச் சிதற அடித்த எல்லா ஜனங்களிடத்திலும் இருக்கிற உன்னைத் திரும்பச் சேர்த்துக்கொள்ளுவார்.]]></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உன் தேவனாகிய கர்த்தர் உன் சிறையிருப்பைத் திருப்பி, உனக்கு இரங்கி, உன் தேவனாகிய கர்த்தர் உன்னைச் சிதற அடித்த எல்லா ஜனங்களிடத்திலும் இருக்கிற உன்னைத் திரும்பச் சேர்த்துக்கொள்ளுவார்.]]></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ன்னுடையவர்கள் வானத்தின் கடையான திசைமட்டும் துரத்துண்டிருந்தாலும், உன் தேவனாகிய கர்த்தர் அங்கே இருக்கிற உன்னைக் கூட்டி, அங்கேயிருந்து உன்னைக் கொண்டுவந்து,]]></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ன்னுடையவர்கள் வானத்தின் கடையான திசைமட்டும் துரத்துண்டிருந்தாலும், உன் தேவனாகிய கர்த்தர் அங்கே இருக்கிற உன்னைக் கூட்டி, அங்கேயிருந்து உன்னைக் கொண்டுவந்து,]]></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உன் பிதாக்கள் சுதந்தரித்திருந்த தேசத்தை நீ சுதந்தரிக்கும்படிக்கு, உன் தேவனாகிய கர்த்தர் அதில் உன்னைச் சேர்த்து, உனக்கு நன்மைசெய்து, உன் பிதாக்களைப்பார்க்கிலும் உன்னைப் பெருகப்பண்ணுவா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உன் பிதாக்கள் சுதந்தரித்திருந்த தேசத்தை நீ சுதந்தரிக்கும்படிக்கு, உன் தேவனாகிய கர்த்தர் அதில் உன்னைச் சேர்த்து, உனக்கு நன்மைசெய்து, உன் பிதாக்களைப்பார்க்கிலும் உன்னைப் பெருகப்பண்ணுவா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தேவனாகிய கர்த்தரில் நீ உன் முழு இருதயத்தோடும் உன் முழு ஆத்துமாவோடும் அன்புகூர்ந்து பிழைக்கும்படி, உன் தேவனாகிய கர்த்தர் உன் இருதயத்தையும் உன் சந்ததியாரின் இருதயத்தையும் விருத்தசேதனம்பண்ணி,]]></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உன் தேவனாகிய கர்த்தரில் நீ உன் முழு இருதயத்தோடும் உன் முழு ஆத்துமாவோடும் அன்புகூர்ந்து பிழைக்கும்படி, உன் தேவனாகிய கர்த்தர் உன் இருதயத்தையும் உன் சந்ததியாரின் இருதயத்தையும் விருத்தசேதனம்பண்ணி,]]></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ந்தச் சாபங்களையெல்லாம் உன் சத்துருக்கள்மேலும் உன்னைத் துன்பப்படுத்தின உன் பகைஞர்மேலும் சுமரப்பண்ணுவா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ந்தச் சாபங்களையெல்லாம் உன் சத்துருக்கள்மேலும் உன்னைத் துன்பப்படுத்தின உன் பகைஞர்மேலும் சுமரப்பண்ணுவா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யோ மனந்திரும்பி, கர்த்தரின் சத்தத்திற்குச் செவிகொடுத்து, நான் இன்று உனக்குக் கற்பிக்கிற அவருடைய எல்லாக் கற்பனைகளின்படியும் செய்வாய்.]]></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உனக்கு நன்மை உண்டாகும்படி உன் தேவனாகிய கர்த்தர் உன் கைகள் செய்யும் எல்லா வேலைகளிலும், உன் கர்ப்பத்தின் கனியிலும், உன் மிருகஜீவனின் பலனிலும், உன் நிலத்தின் கனியிலும் உனக்குப் பரிபூரணமுண்டாகச் செய்வா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உனக்கு நன்மை உண்டாகும்படி உன் தேவனாகிய கர்த்தர் உன் கைகள் செய்யும் எல்லா வேலைகளிலும், உன் கர்ப்பத்தின் கனியிலும், உன் மிருகஜீவனின் பலனிலும், உன் நிலத்தின் கனியிலும் உனக்குப் பரிபூரணமுண்டாகச் செய்வா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ன் தேவனாகிய கர்த்தருடைய சத்தத்திற்குச் செவிகொடுத்து, இந்த நியாயப்பிரமாண புஸ்தகத்தில் எழுதியிருக்கிற அவருடைய கற்பனைகளையும் அவருடைய கட்டளைகளையும் கைக்கொள்ளும்போதும், உன் தேவனாகிய கர்த்தரிடத்தில் உன் முழு இருதயத்தோடும் உன் முழு ஆத்துமாவோடும் திரும்பும்போதும், கர்த்தர் உன் பிதாக்கள்மேல் சந்தோஷமாயிருந்ததுபோல, உன்மேலும் உனக்கு நன்மை உண்டாகத் திரும்பவும் சந்தோஷமாயிருப்பார்.]]></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ன் தேவனாகிய கர்த்தருடைய சத்தத்திற்குச் செவிகொடுத்து, இந்த நியாயப்பிரமாண புஸ்தகத்தில் எழுதியிருக்கிற அவருடைய கற்பனைகளையும் அவருடைய கட்டளைகளையும் கைக்கொள்ளும்போதும், உன் தேவனாகிய கர்த்தரிடத்தில் உன் முழு இருதயத்தோடும் உன் முழு ஆத்துமாவோடும் திரும்பும்போதும், கர்த்தர் உன் பிதாக்கள்மேல் சந்தோஷமாயிருந்ததுபோல, உன்மேலும் உனக்கு நன்மை உண்டாகத் திரும்பவும் சந்தோஷமாயிருப்பார்.]]></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உன் தேவனாகிய கர்த்தருடைய சத்தத்திற்குச் செவிகொடுத்து, இந்த நியாயப்பிரமாண புஸ்தகத்தில் எழுதியிருக்கிற அவருடைய கற்பனைகளையும் அவருடைய கட்டளைகளையும் கைக்கொள்ளும்போதும், உன் தேவனாகிய கர்த்தரிடத்தில் உன் முழு இருதயத்தோடும் உன் முழு ஆத்துமாவோடும் திரும்பும்போதும், கர்த்தர் உன் பிதாக்கள்மேல் சந்தோஷமாயிருந்ததுபோல, உன்மேலும் உனக்கு நன்மை உண்டாகத் திரும்பவும் சந்தோஷமாயிருப்பா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ன் இன்று உனக்கு விதிக்கிற கட்டளை உனக்கு மறைபொருளும் அல்ல, அது உனக்குத் தூரமானதும் அல்ல.]]></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ங்கள் அதைக் கேட்டு, அதின்படி செய்யும்பொருட்டு, எங்கள்நிமித்தம் அவர் வானத்துக்கு ஏறி, அதை எங்களுக்குக் கொண்டுவருகிறவன் யாரென்று நீ சொல்லத்தக்கதாக, அது வானத்திலுள்ளதும் அல்ல;]]></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ங்கள் அதைக் கேட்டு, அதின்படி செய்யும்பொருட்டு, எங்கள்நிமித்தம் அவர் வானத்துக்கு ஏறி, அதை எங்களுக்குக் கொண்டுவருகிறவன் யாரென்று நீ சொல்லத்தக்கதாக, அது வானத்திலுள்ளதும் அல்ல;]]></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அதைக் கேட்டு, அதின்படி செய்யும்பொருட்டு, எங்கள்நிமித்தம் சமுத்திரத்தைக் கடந்து, அதைக் கொண்டுவருகிறவன் யார் என்று நீ சொல்லத்தக்கதாக, அது சமுத்திரத்திற்கு அப்புறத்திலுள்ளதும் அல்ல;]]></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அதைக் கேட்டு, அதின்படி செய்யும்பொருட்டு, எங்கள்நிமித்தம் சமுத்திரத்தைக் கடந்து, அதைக் கொண்டுவருகிறவன் யார் என்று நீ சொல்லத்தக்கதாக, அது சமுத்திரத்திற்கு அப்புறத்திலுள்ளதும் அல்ல;]]></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 அந்த வார்த்தையின்படியே செய்யும்பொருட்டு, அது உனக்கு மிகவும் சமீபமாய் உன் வாயிலும் உன் இருதயத்திலும் இருக்கிறது.]]></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இதோ, ஜீவனையும் நன்மையையும், மரணத்தையும் தீமையையும் இன்று உனக்கு முன்னே வைத்தே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 பிழைத்துப் பெருகும்படிக்கும், நீ சுதந்தரிக்கப்போகிற தேசத்தில் உன் தேவனாகிய கர்த்தர் உன்னை ஆசீர்வதிக்கும்படிக்கும், நீ உன் தேவனாகிய கர்த்தரில் அன்புகூரவும், அவர் வழிகளில் நடக்கவும், அவர் கற்பனைகளையும் கட்டளைகளையும் நியாயங்களையும் கைக்கொள்ளவும், நான் இன்று உனக்குக் கற்பிக்கி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 பிழைத்துப் பெருகும்படிக்கும், நீ சுதந்தரிக்கப்போகிற தேசத்தில் உன் தேவனாகிய கர்த்தர் உன்னை ஆசீர்வதிக்கும்படிக்கும், நீ உன் தேவனாகிய கர்த்தரில் அன்புகூரவும், அவர் வழிகளில் நடக்கவும், அவர் கற்பனைகளையும் கட்டளைகளையும் நியாயங்களையும் கைக்கொள்ளவும், நான் இன்று உனக்குக் கற்பிக்கிறே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 பிழைத்துப் பெருகும்படிக்கும், நீ சுதந்தரிக்கப்போகிற தேசத்தில் உன் தேவனாகிய கர்த்தர் உன்னை ஆசீர்வதிக்கும்படிக்கும், நீ உன் தேவனாகிய கர்த்தரில் அன்புகூரவும், அவர் வழிகளில் நடக்கவும், அவர் கற்பனைகளையும் கட்டளைகளையும் நியாயங்களையும் கைக்கொள்ளவும், நான் இன்று உனக்குக் கற்பிக்கிறே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நீ கேளாதபடிக்கு, மனம் பேதித்து, இழுப்புண்டுபோய், வேறே தேவர்களைப்பணிந்து, அவர்களைச் சேவிப்பாயானால்,]]></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ங்கள் சுதந்தரிக்கிறதற்கு யோர்தானைக் கடந்துபோகிற தேசத்தில் நெடுநாள் வாழாமல், நிச்சயமாய் அழிந்துபோவீர்கள் என்பதை இன்று உங்களுக்கு அறிவிக்கிறே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ங்கள் சுதந்தரிக்கிறதற்கு யோர்தானைக் கடந்துபோகிற தேசத்தில் நெடுநாள் வாழாமல், நிச்சயமாய் அழிந்துபோவீர்கள் என்பதை இன்று உங்களுக்கு அறிவிக்கிறே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ஜீவனையும் மரணத்தையும், ஆசீர்வாதத்தையும் சாபத்தையும் உனக்குமுன் வைத்தேன் என்று உங்கள்மேல் வானத்தையும் பூமியையும் இன்று சாட்சிவைக்கிறேன்; ஆகையால், நீயும் உன் சந்ததியும் பிழைக்கும்படிக்கு, நீ ஜீவனைத் தெரிந்துகொண்டு,]]></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ஜீவனையும் மரணத்தையும், ஆசீர்வாதத்தையும் சாபத்தையும் உனக்குமுன் வைத்தேன் என்று உங்கள்மேல் வானத்தையும் பூமியையும் இன்று சாட்சிவைக்கிறேன்; ஆகையால், நீயும் உன் சந்ததியும் பிழைக்கும்படிக்கு, நீ ஜீவனைத் தெரிந்துகொண்டு,]]></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ர்த்தர் உன் பிதாக்களாகிய ஆபிரகாமுக்கும் ஈசாக்குக்கும் யாக்கோபுக்கும் கொடுப்பேன் என்று அவர்களுக்கு ஆணையிட்டுக் கொடுத்த தேசத்திலே குடியிருக்கும்படிக்கு, உன் தேவனாகிய கர்த்தரில் அன்புகூர்ந்து, அவர் சத்தத்திற்குச் செவிகொடுத்து, அவரைப் பற்றிக்கொள்வாயாக; அவரே உனக்கு ஜீவனும் தீர்க்காயுசுமானவர் என்றா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ர்த்தர் உன் பிதாக்களாகிய ஆபிரகாமுக்கும் ஈசாக்குக்கும் யாக்கோபுக்கும் கொடுப்பேன் என்று அவர்களுக்கு ஆணையிட்டுக் கொடுத்த தேசத்திலே குடியிருக்கும்படிக்கு, உன் தேவனாகிய கர்த்தரில் அன்புகூர்ந்து, அவர் சத்தத்திற்குச் செவிகொடுத்து, அவரைப் பற்றிக்கொள்வாயாக; அவரே உனக்கு ஜீவனும் தீர்க்காயுசுமானவர் என்றா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ர்த்தர் உன் பிதாக்களாகிய ஆபிரகாமுக்கும் ஈசாக்குக்கும் யாக்கோபுக்கும் கொடுப்பேன் என்று அவர்களுக்கு ஆணையிட்டுக் கொடுத்த தேசத்திலே குடியிருக்கும்படிக்கு, உன் தேவனாகிய கர்த்தரில் அன்புகூர்ந்து, அவர் சத்தத்திற்குச் செவிகொடுத்து, அவரைப் பற்றிக்கொள்வாயாக; அவரே உனக்கு ஜீவனும் தீர்க்காயுசுமானவர் என்றா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கர்த்தர் உன் பிதாக்களாகிய ஆபிரகாமுக்கும் ஈசாக்குக்கும் யாக்கோபுக்கும் கொடுப்பேன் என்று அவர்களுக்கு ஆணையிட்டுக் கொடுத்த தேசத்திலே குடியிருக்கும்படிக்கு, உன் தேவனாகிய கர்த்தரில் அன்புகூர்ந்து, அவர் சத்தத்திற்குச் செவிகொடுத்து, அவரைப் பற்றிக்கொள்வாயாக; அவரே உனக்கு ஜீவனும் தீர்க்காயுசுமானவர் என்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749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ద్వితీయోపదేశకాండము : 3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నేను నీకు వినిపించిన యీ సంగతులన్నియు, అనగా దీవెనయు శాపమును నీమీదికి వచ్చిన తరువాత నీ దేవు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హోవా నిన్ను వెళ్లగొట్టిం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సమస్త జనముల మధ్యను వాటిని జ్ఞాపకము చేసికొని, నీ దేవుడైన యెహోవావైపు తిరిగి, నేడు నేను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జ్ఞాపించు సమస్త మునుబట్టి నీ పూర్ణహృదయముతోను నీ పూర్ణాత్మతోను ఆయన మాట నీవును నీ సంతతివారు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నినయె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నీ దేవుడైన యెహోవా చెరలోని మిమ్మును తిరిగి రప్పించును. ఆయన మిమ్మును కరుణించి, నీ దేవుడైన యెహోవా 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జలలోనికి మిమ్మును చెదరగొట్టెనో వారిలోనుండి తాను మిమ్మును సమకూర్చి రప్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మీలో నెవరైన ఆకాశ దిగంతములకు వెళ్ళగొట్టబడినను అక్కడనుండి నీ దేవుడైన యెహోవా మిమ్మును సమకూర్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క్కడనుండి రప్పిం 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నీ పితరులకు స్వాధీన పరచిన దేశమున నీ దేవు డైన యెహోవా నిన్ను చేర్చును, నీవు దాని స్వాధీనపర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దువు; ఆయన నీకు మేలుచేసి నీ పితరులకంటె నిన్ను విస్తరింప జే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మరియు నీవు బ్రదుకుటకై నీ పూర్ణ హృదయముతోను నీ పూర్ణాత్మ తోను, నీ దేవుడైన యెహో వాను ప్రేమించునట్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 దేవుడైన యెహోవా తనకు లోబడుటకు నీ హృదయమునకును నీ సంతతివారి హృద యమునకును సున్నతి చే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అప్పుడు నిన్ను హింసిం చిన నీ శత్రువుల మీదికిని నిన్ను ద్వేషించినవారిమీదికిని నీ దేవుడైన యెహోవా 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మస్త శాపములను తెప్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నీవు తిరిగి వచ్చి యెహోవా మాట విని, నేను నేడు నీ కాజ్ఞాపించు ఆయన ఆజ్ఞలన్నిటిని గైకొను చుందు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మరియు నీ దేవుడైన యెహోవా నీ చేతి పనులన్నిటి విషయ ములోను, నీ గర్భ ఫలవిషయములోను, నీ పశువు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షయములోను, నీ భూమి పంట విషయములోను నీకు మేలగునట్లు నిన్ను వర్ధిల్లజే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ఈ ధర్మ శాస్త్ర గ్రంథమందు వ్రాయబడిన ఆయన ఆజ్ఞలను కట్టడ లను నీవు గైకొని, నీ దేవుడైన యెహోవా మా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ని, నీ పూర్ణహృదయముతోను నీ పూర్ణాత్మతోను నీ దేవుడైన యెహోవా వైపు మళ్లునప్పుడు యెహోవా నీ పితరుల యం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నందించినట్లు నీకు మేలు చేయుటకు నీయందును ఆనందించి నీవైపు మళ్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నేడు నేను నీ కాజ్ఞాపించు ఈ ధర్మమును గ్రహిం చుట నీకు కఠినమైనది కాదు, దూరమైనది కా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మనము దానిని విని గైకొనునట్లు, ఎవడు ఆకాశమునకు ఎక్కిపోయి మనయొద్దకు దాని తెచ్చును? అని నీ వ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నుటకు అది ఆకాశమందు ఉండునది కా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మనము దాని విని గైకొనునట్లు, ఎవడు సముద్రము దాటి మన యొద్దకు దాని తెచ్చును అని నీవను కొననేల? అ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ము ద్రపు అద్దరి మించునది కా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నీవు దాని ననుసరించు టకు ఆ మాట నీకు బహు సమీపముగా నున్నది; నీ హృద యమున నీ నోట నున్న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చూడుము; నేడు నేను జీవమును మేలును మరణ మును కీడును నీ యెదుట ఉంచియు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నీవు బ్రదికి విస్తరించునట్లుగా నీ దేవుడైన యెహోవాను ప్రేమించి ఆయన మార్గములందు నడుచుకొని ఆయ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ఆజ్ఞలను కట్టడ లను విధులను ఆచరించుమని నేడు నేను నీకాజ్ఞాపించు చున్నాను. అట్లు చేసినయెడల నీ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వాధీనపరచుకొను టకు ప్రవేశించు దేశములో నీ దేవుడైన యెహోవా నిన్ను ఆశీర్వదిం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అయితే నీ హృదయము తిరిగిపోయి, నీవు విననొల్లక యీడ్వబడినవాడవై అన్యదేవతలకు నమస్కరించి పూజించిన యెడ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మీరు నిశ్చయముగా నశించిపోవుదురనియు, స్వాధీనపరచుకొనుటకు యొర్దా నును దాటపోవుచున్న దేశములో మీ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అనేకదినములు ఉండరనియు నేడు నేను నీకు తెలియజెప్పుచు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నేడు జీవమును మరణమును, ఆశీర్వాదమును శాపమును నేను నీ యెదుటను ఉంచి, భూమ్యాకాశములను మీ మీ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క్షులుగా పిలుచుచున్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నీ పితరులైన అబ్రాహాము ఇస్సాకు యాకోబులకు ఆయన ప్రమాణము చేసిన దేశములో మీరు నివసించునట్లు యెహోవా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 ప్రాణమునకును నీ దీర్ఘాయుష్షుకును మూలమై యున్నాడు. కాబట్టి నీవును నీ సంతానమును బ్రదుకుచు, 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రాణమునకు మూలమైన నీ దేవుడైన యెహోవాను ప్రేమించి ఆయన వాక్యమును విని ఆయనను హత్తుకొను నట్లును జీవ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కోరుకొను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ద్వితీయోపదేశకాండము : 30]]></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2026-10-20T07:27:01Z</dcterms:created>
  <dcterms:modified xsi:type="dcterms:W3CDTF">2026-10-20T07:27:01Z</dcterms:modified>
  <dc:title>ద్వితీయోపదేశకాండము : 30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