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சமுகத்தில் விண்ணப்பம்பண்ண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சமுகத்தில் விண்ணப்பம்பண்ண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ுசிக்கிறபோதும் குடிக்கிறபோதும் உங்களுக்கென்றல்லவா புசிக்கிறீர்கள்? உங்களுக்கென்றல்லவா குடிக்கிறீ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கர்த்தருடைய வார்த்தை சகரியாவு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உரைக்கிறது என்னவென்றால், நீங்கள் உண்மையாய் நியாயந்தீர்த்து, அவனவன் தன்தன் சகோதரனுக்குத் தயவும் இரக்கமும் செய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உரைக்கிறது என்னவென்றால், நீங்கள் உண்மையாய் நியாயந்தீர்த்து, அவனவன் தன்தன் சகோதரனுக்குத் தயவும் இரக்கமும் செய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வையையும் திக்கற்ற பிள்ளையையும் பரதேசியையும் சிறுமையானவனையும் ஒடுக்காமலும், உங்களில் ஒருவனும் தன் சகோதரனுக்கு விரோதமாய்த் தன் இருதயத்தில் தீங்கு நினையாமலும் இருங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ோ கவனிக்க மனதில்லாமல் தங்கள் தோளை முரட்டுத்தனமாய் விலக்கி, கேளாதபடிக்குத் தங்கள்செவிகளை அடைத்துக்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ோ கவனிக்க மனதில்லாமல் தங்கள் தோளை முரட்டுத்தனமாய் விலக்கி, கேளாதபடிக்குத் தங்கள்செவிகளை அடைத்து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ারস্যের রাজা দারিয়াবসের রাজত্বের চতুর্থ বছরের নবম মাসের চতুর্থ দিনে সখরিয় প্রভুর কাছ থেক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প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ৈথেলের লোকেরা শরেত্‌সর, রেগম্মেলক ও তার লোকেদের প্রভুর কাছে একটা প্রশ্ন জিজ্ঞেস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সর্বশক্তিমান প্রভুর মন্দিরের যাজকগণের কাছে এবং ভাব্বাদীদের কাছে এলেন| ঐ লোকেরা তাদের রশ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ল: “অনেক বছর ধরে আমরা মন্দির ধ্বংস হয়ে যাবার দরুণ শোক করেছি| প্রত্যেক বছরের পঞ্চম ম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উপবাসের জন্য বিশেষ সময় দিয়েছি| আমরা কি এই অনুশীলন চালিযে যা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সর্বশক্তিমান প্রভুর কাছ থেকে এই বার্তা পেলাম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এই দেশের যাজককে এবং অন্য লোকেদের বল: সত্তর বছর ধরে তোমরা পঞ্চম ও সপ্তম মাসে উপবাস করেছ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বাস কি সত্যিই আমার জন্যে? না! তা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তোমরা যখন ভোজন পান করলে সেটাও কি আমার উদ্দেশ্যে করলে? তা নয়, বরং তোমাদেরই ভালোর জন্য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একই জিনিষ প্রদান করতে প্রভু তাঁর ভাব্বাদীদের ব্যবহার করেছিলেন| জেরুশালেম যখন উন্নত ও জনম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ণ ছিল তখনও তিনি এই কথাগুলি বলেছিলেন| যখন ঈশ্বর এই কথাগুলি বলেছিলেন তখন জেরুশালেমের আশেপাশের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গেভ এবং পশ্চিমের পাহাড়ের পাদদেশে লোকজন 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খরিযের কাছে প্রভুর বার্তা এ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সর্বশক্তিমান বলেছেন: “যা কিছু ঠিক এবং ন্যায়সঙ্গত তোমরা অবশ্যই তা করবে| তোমরা একে অ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অবশ্যই দয়ালু ও কৃপাপূর্ণ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িধ্বা, দরিদ্র, বিদেশী ও অনাথদের ওপর উত্‌পীড়ন কোরো না| অপরের অমঙ্গল করবার চিন্তা কোর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সেইসব লোকেরা শুনতে অস্বীকার করত| তিনি যা চাইতেন তা করতে তারা অস্বীকার করত| তারা কান ব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 বলে ঈশ্বরের কথা শুনতে পেত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ছিল একগুঁযে| প্রভু সর্বশক্তিমান তাঁর আত্মা দ্বারা ভাব্বাদীদের মাধ্যমে লোকেদের কাছে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তেন| কিন্তু তারা শুনতো না| তাই সর্বশক্তিমান প্রভু রুদ্ধ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র্বশক্তিমান প্রভু বললেন, “আমি তাদের ডাকলে তারা উত্তর দিল না| তাই এখন যদি তারা আমায় ডাকে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ত্তর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াদের বিরুদ্ধে জাতিগুলোকে ঝড়ের মত নিয়ে আসব| ঐসব জাতিদের তারা জানতও না| তারা দেশটি অতিক্র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গেলে সেটি ধ্বংসস্ুপ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2026-10-21T04:47:17Z</dcterms:created>
  <dcterms:modified xsi:type="dcterms:W3CDTF">2026-10-21T04:47:17Z</dcterms:modified>
  <dc:title>সখরিয়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