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ெபநேரம் அதிகமா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திநேரம் அதிகமா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 மாற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்கை வல்லமையாய் மாற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வலையெல்லாம் மாற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ணீரெல்லாம் நீங்க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ழுகையெல்லாம் மாற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ஆனந்தமாய் மாற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மாறப் போ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மாறப்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 Fulla மாறப் போ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ஜெபித்தெல்லாம் நடக்கப் போ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ப்போகுதே, மாற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வல்லமையால் மாற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ெருக்கமெல்லாம் மாற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விசாலமாய் மாறப்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2026-09-16T14:49:09Z</dcterms:created>
  <dcterms:modified xsi:type="dcterms:W3CDTF">2026-09-16T14:49:09Z</dcterms:modified>
  <dc:title>துதிப் பாடல்கள் : 853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