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த்துநாளிலே கர்த்தர் உமது ஜெபத்தைக் கேட்பாராக; யாக்கோபின் தேவனுடைய நாமம் உமக்கு உயர்ந்த அடைக்கலமாவ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பரிசுத்த ஸ்தலத்திலிருந்து உமக்கு ஒத்தாசையனுப்பி சீயோனிலிருந்து உம்மை ஆதரிப்பார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செலுத்தும் காணிக்கைகளையெல்லாம் அவர் நினைத்து, உமது சர்வாங்க தகனபலியைப் பிரியமாய் ஏற்றுக்கொள்வாராக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து மனவிருப்பத்தின்படி உமக்குத் தந்தருளி, உமது ஆலோசனைகளையெல்லாம் நிறைவேற்றுவார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உமது இரட்சிப்பினால் மகிழ்ந்து, எங்கள் தேவனுடைய நாமத்திலே கொடியேற்றுவோம்; உமது வேண்டுதல்களையெல்லாம் கர்த்தர் நிறைவேற்றுவார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உமது இரட்சிப்பினால் மகிழ்ந்து, எங்கள் தேவனுடைய நாமத்திலே கொடியேற்றுவோம்; உமது வேண்டுதல்களையெல்லாம் கர்த்தர் நிறைவேற்றுவார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ாம் அபிஷேகம்பண்ணினவரை இரட்சிக்கிறார் என்பதை இப்பொழுது அறிந்திருக்கிறேன்; தமது வலதுகரம் செய்யும் இரட்சிப்பின் வல்லமைகளைக் காண்பித்து, தமது பரிசுத்த வானத்திலிருந்து அவருடைய ஜெபத்தைக் கேட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ாம் அபிஷேகம்பண்ணினவரை இரட்சிக்கிறார் என்பதை இப்பொழுது அறிந்திருக்கிறேன்; தமது வலதுகரம் செய்யும் இரட்சிப்பின் வல்லமைகளைக் காண்பித்து, தமது பரிசுத்த வானத்திலிருந்து அவருடைய ஜெபத்தைக் கேட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ர் இரதங்களைக்குறித்தும், சிலர் குதிரைகளைக் குறித்தும் மேன்மைபாராட்டுகிறார்கள்; நாங்களோ எங்கள் தேவனாகிய கர்த்தருடைய நாமத்தைக்குறித்தே மேன்மைபாராட்டுவ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ர் இரதங்களைக்குறித்தும், சிலர் குதிரைகளைக் குறித்தும் மேன்மைபாராட்டுகிறார்கள்; நாங்களோ எங்கள் தேவனாகிய கர்த்தருடைய நாமத்தைக்குறித்தே மேன்மைபாராட்டுவ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ுறிந்து விழுந்தார்கள்; நாங்களோ எழுந்து நிமிர்ந்து நிற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இரட்சியும்; நாங்கள் கூப்பிடுகிற நாளிலே ராஜா எங்களுக்குச் செவிகொடுப்பா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ಇಕ್ಕಟ್ಟಿನ ದಿವಸದಲ್ಲಿ ನಿನ್ನ ಪ್ರಾರ್ಥನೆಯನ್ನು ಕೇಳಲಿ; ಯಾಕೋಬನ ದೇವರ ಹೆಸರು ನಿನ್ನನ್ನು ಕಾಪ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ಪರಿಶುದ್ಧ ಸ್ಥಳದೊಳಗಿಂದ ನಿನಗೆ ಸಹಾಯ ಕಳುಹಿಸಲಿ; ಚೀಯೋ ನಿನಿಂದ ನಿನ್ನನ್ನು ಬಲಪಡ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 ಅರ್ಪಣೆಗಳನ್ನೆಲ್ಲಾ ಜ್ಞಾಪಕಮಾಡಿ ನಿನ್ನ ದಹನಬಲಿಯನ್ನು ಅಂಗೀಕರಿಸಲಿ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ನ್ನ ಸ್ವಂತ ಹೃದಯದ ಪ್ರಕಾರ ನಿನಗೆ ಕೊಡಲಿ; ನಿನ್ನ ಆಲೋ ಚನೆಯನ್ನೆಲ್ಲಾ ಪೂರೈ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ವು ನಿನ್ನ ರಕ್ಷಣೆಯಲ್ಲಿ ಹರ್ಷಿಸಿ ನಮ್ಮ ದೇವರ ಹೆಸರಿನಲ್ಲಿ ಧ್ವಜ ಎತ್ತುವೆವು; ಕರ್ತನು ನಿನ್ನ ಬಿನ್ನಹಗಳ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ೂರೈ 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ತನ್ನ ಅಭಿಷಕ್ತನನ್ನು ರಕ್ಷಿಸುತ್ತಾ ನೆಂದೂ ತನ್ನ ಪರಿಶುದ್ಧ ಪರಲೋಕದೊಳಗಿಂದ ತನ್ನ ಬಲಗೈಯ ರಕ್ಷಣಕರ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ಾಕ್ರಮದಿಂದ ಅವನಿಗೆ ಉತ್ತರ ಕೊಡುವನೆಂದೂ ಈಗ ನಾನು ಬಲ್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ೆಲವರು ರಥಗಳಲ್ಲಿಯೂ ಕೆಲವರು ಕುದುರೆಗಳ ಲ್ಲಿಯೂ ಭರವಸವಿಡುತ್ತಾರೆ; ಆದರೆ ನಾವು ನಮ್ಮ ದೇವರಾದ ಕರ್ತನ ಹೆಸ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ಪಕಮಾಡ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ು ಬೊಗ್ಗಿ ಬೀಳುತ್ತಾರೆ; ಆದರೆ ನಾವು ಎದ್ದು ನಿಂತುಕೊಳ್ಳ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್ತನೇ, ರಕ್ಷಿಸು; ನಾವು ಕರೆ ಯುವಾಗ ಅರಸನು ನಮಗೆ ಉತ್ತರ ಕೊ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2026-10-20T09:19:20Z</dcterms:created>
  <dcterms:modified xsi:type="dcterms:W3CDTF">2026-10-20T09:19:20Z</dcterms:modified>
  <dc:title>ಕೀರ್ತನೆಗಳು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