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presProps" Target="presProps.xml"/>
  <Relationship Id="rId124" Type="http://schemas.openxmlformats.org/officeDocument/2006/relationships/viewProps" Target="viewProps.xml"/>
  <Relationship Id="rId1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, அவன் தன் ஆசாரிய வகுப்பின் முறைப்படி தேவசந்நிதியிலே ஆசாரிய ஊழியம் செய்துவருகிற காலத்த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, அவன் தன் ஆசாரிய வகுப்பின் முறைப்படி தேவசந்நிதியிலே ஆசாரிய ஊழியம் செய்துவருகிற காலத்த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 ஊழிய முறைமையின்படி, அவன் தேவாலயத்துக்குள் பிரவேசித்துத் தூபங்காட்டுகிறதற்குச் சீட்டைப் பெற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 ஊழிய முறைமையின்படி, அவன் தேவாலயத்துக்குள் பிரவேசித்துத் தூபங்காட்டுகிறதற்குச் சீட்டைப் பெற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ூபங்காட்டுகிற வேளையிலே ஜனங்களெல்லாரும் கூட்டமாய் வெளியே ஜெபம்பண்ணிக்கொண்ட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ூபங்காட்டுகிற வேளையிலே ஜனங்களெல்லாரும் கூட்டமாய் வெளியே ஜெபம்பண்ணிக்கொண்ட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் ஒருவன் தூபபீடத்தின் வலது பக்கத்திலே நின்று அவருக்குத் தரிசனம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ரியா அவனைக்கண்டு கலங்கி, பயமடை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க்குச் சந்தோஷமும் மகிழ்ச்சியும் உண்டாகும், அவன் பிறப்பினிமித்தம் அநேகர் சந்தோஷ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இஸ்ரவேல் சந்ததியாரில் அநேகரை அவர்கள் தேவனாகிய கர்த்தரிடத்திற்குத் திருப்ப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சகரியாவுக்குக் காத்திருந்து, அவன் தேவாலயத்தில் தாமதித்ததினால் ஆச்சரிய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சகரியாவுக்குக் காத்திருந்து, அவன் தேவாலயத்தில் தாமதித்ததினால் ஆச்சரிய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ஊழியத்தின் நாட்கள் நிறைவேறினவுடனே தன் வீட்டுக்கு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ுக்குப்பின்பு, அவன் மனைவியாகிய எலிசபெத்து கர்ப்பவதியாகி: ஜனங்களுக்குள்ளே எனக்கு உண்டாயிருந்த நிந்தையை நீக்கும்படியாகக் கர்த்தர் இந்த நாட்களில் என்மேல் கடாட்சம் வை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ுக்குப்பின்பு, அவன் மனைவியாகிய எலிசபெத்து கர்ப்பவதியாகி: ஜனங்களுக்குள்ளே எனக்கு உண்டாயிருந்த நிந்தையை நீக்கும்படியாகக் கர்த்தர் இந்த நாட்களில் என்மேல் கடாட்சம் வை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ாம் மாதத்திலே காபிரியேல் என்னும் தூதன், கலிலேயாவிலுள்ள நாசரேத்தென்னும் ஊரி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ாம் மாதத்திலே காபிரியேல் என்னும் தூதன், கலிலேயாவிலுள்ள நாசரேத்தென்னும் ஊரி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ின் வம்சத்தானாகிய யோசேப்பு என்கிற நாமமுள்ள புருஷனுக்கு நியமிக்கப்பட்டிருந்த ஒரு கன்னிகையினிடத்திற்கு தேவனாலே அனுப்பப்பட்டான்; அந்தக் கன்னிகையின் பேர் மரிய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ின் வம்சத்தானாகிய யோசேப்பு என்கிற நாமமுள்ள புருஷனுக்கு நியமிக்கப்பட்டிருந்த ஒரு கன்னிகையினிடத்திற்கு தேவனாலே அனுப்பப்பட்டான்; அந்தக் கன்னிகையின் பேர் மரிய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இருந்த வீட்டில் தேவதூதன் பிரவேசித்து: கிருபை பெற்றவளே வாழ்க, கர்த்தர் உன்னுடனே இருக்கிறார், ஸ்திரீகளுக்குள்ளே நீ ஆசீர்வதிக்கப்பட்டவ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 அவனைக்கண்டு அவன் வார்த்தையினால் கலங்கி, இந்த வாழ்த்துதல் எப்படிப்பட்டதோ என்று சிந்தித்துக்கொண்டிரு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தூதன் அவளை நோக்கி: மரியாளே, பயப்படாதே, நீ தேவனிடத்தில் கிருபைபெற்ற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 கர்ப்பவதியாகி ஒரு குமாரனைப் பெறுவாய்; அவருக்கு இயேசு என்று பேரிடுவாய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யாக்கோபின் குடும்பத்தாரை என்றென்றைக்கும் அரசாளுவார்; அவருடைய ராஜ்யத்துக்கு முடிவிரா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மரியாள் தேவதூதனை நோக்கி: இது எப்படியாகும்? புருஷனை அறியேனே என்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அதின் தாய்: அப்படியல்ல, அதற்கு யோவான் என்று பேரிடவேண்டும் என்ற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ேவனாலே கூடாத காரியம் ஒன்றுமில்லை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நாட்களில் மரியாள் எழுந்து, மலைநாட்டிலே யூதாவிலுள்ள ஒரு பட்டணத்திற்குத் தீவிரமாய்ப் போ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ரியாவின் வீட்டுக்குள் பிரவேசித்து, எலிசபெத்தை வாழ்த்தின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லிசபெத்து மரியாளுடைய வாழ்த்துதலைக் கேட்டபொழுது, அவளுடைய வயிற்றிலிருந்த பிள்ளை துள்ளிற்று; எலிசபெத்து பரிசுத்த ஆவியினால் நிரப்பப்ப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ரத்தசத்தமாய்: ஸ்திரீகளுக்குள்ளே நீ ஆசீர்வதிக்கப்பட்டவள், உன் கர்ப்பத்தின் கனியும் ஆசீர்வதிக்கப்பட்ட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ரத்தசத்தமாய்: ஸ்திரீகளுக்குள்ளே நீ ஆசீர்வதிக்கப்பட்டவள், உன் கர்ப்பத்தின் கனியும் ஆசீர்வதிக்கப்ப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ஆண்டவருடைய தாயார் என்னிடத்தில் வந்தது எனக்கு எதினால் கிடைத்த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நீ வாழ்த்தின சத்தம் என் காதில் விழுந்தவுடனே, என் வயிற்றிலுள்ள பிள்ளை களிப்பாய்த் துள்ளிற்ற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தற்கு அவர்கள்: உன் உறவின் முறையாரில் இந்தப் பேருள்ளவன் ஒருவனும் இல்லையே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ிசுவாசித்தவளே பாக்கியவதி, கர்த்தராலே அவளுக்குச் சொல்லப்பட்டவைகள் அவளுக்கு நிறைவேறும்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ின் தகப்பனை நோக்கி: இதற்கு என்ன பேரிட மனதாயிருக்கிறீர்கள் என்று சைகையினால் கே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மரியாள்: என் ஆத்துமா கர்த்தரை மகிமைப்படுத்துகிற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ன் எழுத்துப் பலகையைக் கேட்டு வாங்கி, இவன் பேர் யோவான் என்று எழுதினான்; எல்லாரும் ஆச்சரியப்ப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ஆவி என் இரட்சகராகிய தேவனில் களிகூரு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உடனே அவனுடைய வாய் திறக்கப்பட்டு, அவனுடைய நாவும் கட்டவிழ்க்கப்பட்டு, தேவனை ஸ்தோத்திரித்துப் பேசி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தினால் அவர்களைச் சுற்றி வாசமாயிருந்த யாவருக்கும் பயமுண்டாயிற்று. மேலும் யூதேயாவின் மலைநாடெங்கும் இந்த வர்த்தமானங்களெல்லாம் சொல்லிக்கொள்ளப்பட்ட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ல்லமையுடையவர் மகிமையானவைகளை எனக்குச் செய்தார்; அவருடைய நாமம் பரிசுத்தமுள்ள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இரக்கம் அவருக்குப் பயந்திருக்கிறவர்களுக்குத் தலைமுறை தலைமுறைக்குமுள்ள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ம்முடைய புயத்தினாலே பராக்கிரமஞ்செய்தார்; இருதயசிந்தையில் அகந்தையுள்ளவர்களைச் சிதறடித்த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ம்முடைய புயத்தினாலே பராக்கிரமஞ்செய்தார்; இருதயசிந்தையில் அகந்தையுள்ளவர்களைச் சிதறடித்த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லவான்களை ஆசனங்களிலிருந்து தள்ளி, தாழ்மையானவர்களை உயர்த்தின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சியுள்ளவர்களை நன்மைகளினால் நிரப்பி, ஐசுவரியமுள்ளவர்களை வெறுமையாய் அனுப்பிவிட்ட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சியுள்ளவர்களை நன்மைகளினால் நிரப்பி, ஐசுவரியமுள்ளவர்களை வெறுமையாய் அனுப்பிவிட்ட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ம்முடைய பிதாக்களுக்கு அவர் சொன்னபடியே, ஆபிரகாமுக்கும் அவன் சந்ததிக்கும் என்றென்றைக்கும் இரக்கஞ்செய்ய நினைத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ம்முடைய பிதாக்களுக்கு அவர் சொன்னபடியே, ஆபிரகாமுக்கும் அவன் சந்ததிக்கும் என்றென்றைக்கும் இரக்கஞ்செய்ய நினை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ம்முடைய தாசனாகிய இஸ்ரவேலை ஆதரித்தார் என்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ியாள் ஏறக்குறைய மூன்றுமாதம் அவளுடனே இருந்து, தன் வீட்டுக்குத் திரும்பிப்போன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எலிசபெத்துக்குப் பிரசவகாலம் நிறைவேறினபோது அவள் ஒரு புத்திரனைப் பெற்றா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னுடைய தகப்பனாகிய சகரியா பரிசுத்த ஆவியினாலே நிரப்பப்பட்டு, தீர்க்கதரிசனமாக: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ஸ்ரவேலின் தேவனாகிய கர்த்தருக்கு ஸ்தோத்திரம் உண்டாவதாக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 நம்முடைய பிதாக்களுக்கு வாக்குத்தத்தம் பண்ணின இரக்கத்தைச் செய்வதற்கும்;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பரிசுத்த உடன்படிக்கையை நினைத்தருளி: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உங்கள் சத்துருக்களின் கைகளினின்று நீங்கள் விடுதலையாக்கப்பட்டு, உயிரோடிருக்கும் நாளெல்லாம் பயமில்லாமல் எனக்கு முன்பாகப் பரிசுத்தத்தோடும் நீதியோடும் எனக்கு ஊழியஞ்செய்யக் கட்டளையிடுவேன் என்ற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வர் நம்முடைய பிதாவாகிய ஆபிரகாமுக்கு இட்ட ஆணையை நிறைவேற்றுவதற்கும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வர் நம்முடைய பிதாவாகிய ஆபிரகாமுக்கு இட்ட ஆணையை நிறைவேற்றுவதற்கும்;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திமுதற்கொண்டிருந்த தம்முடைய பரிசுத்த தீர்க்கதரிசிகளின் வாக்கினால் தாம் சொன்னபடியே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தமது ஜனத்தைச் சந்தித்து மீட்டுக்கொண்டு, நம்முடைய சத்துருக்களினின்றும், நம்மைப்பகைக்கிற யாவருடைய கைகளினின்றும், நம்மை இரட்சிக்கும் படிக்கு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தம்முடைய தாசனாகிய தாவீதின் வம்சத்திலே நமக்கு இரட்சணியக்கொம்பை ஏற்படுத்தி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கா கனம்பொருந்திய தெயோப்பிலுவே, நாங்கள் முழுநிச்சயமாய் நம்புகிற சங்கதிகளை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ம்பமுதல் கண்ணாரக்கண்டு வசனத்தைப் போதித்தவர்கள் எங்களுக்கு ஒப்புவித்தபடியே அவைகளைக்குறித்துச் சரித்திரம் எழுத அநேகம்பேர் ஏற்பட்டபடியினால்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ம்பமுதல் கண்ணாரக்கண்டு வசனத்தைப் போதித்தவர்கள் எங்களுக்கு ஒப்புவித்தபடியே அவைகளைக்குறித்துச் சரித்திரம் எழுத அநேகம்பேர் ஏற்பட்டபடியினால்,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யோ பாலகனே, உன்னதமானவருடைய தீர்க்கதரிசி என்னப்படுவாய்; நீ கர்த்தருக்கு வழிகளை ஆயத்தம்பண்ணவும்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யோ பாலகனே, உன்னதமானவருடைய தீர்க்கதரிசி என்னப்படுவாய்; நீ கர்த்தருக்கு வழிகளை ஆயத்தம்பண்ணவும்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மது தேவனுடைய உருக்கமான இரக்கத்தினாலே அவருடைய ஜனத்துக்குப் பாவமன்னிப்பாகிய இரட்சிப்பைத் தெரியப்படுத்தவும், அவருக்கு முன்னாக நடந்துபோவ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ந்தகாரத்திலும் மரண இருளிலும், உட்கார்ந்திக்கிறவர்களுக்கு வெளிச்சம் தரவும்,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நம்முடைய கால்களைச் சமாதானத்தின் வழியிலே நடத்தவும், அவ்விரக்கத்தினாலே உன்னதத்திலிருந்து தோன்றிய அருணோதயம் நம்மைச் சந்தித்திருக்கிறது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நம்முடைய கால்களைச் சமாதானத்தின் வழியிலே நடத்தவும், அவ்விரக்கத்தினாலே உன்னதத்திலிருந்து தோன்றிய அருணோதயம் நம்மைச் சந்தித்திருக்கிறது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ிமுதல் எல்லாவற்றையும் திட்டமாய் விசாரித்தறிந்த நானும் உமக்கு உபதேசிக்கப்பட்ட விசேஷங்களின் நிச்சயத்தை நீர் அறியவேண்டுமென்று,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ிமுதல் எல்லாவற்றையும் திட்டமாய் விசாரித்தறிந்த நானும் உமக்கு உபதேசிக்கப்பட்ட விசேஷங்களின் நிச்சயத்தை நீர் அறியவேண்டுமென்று,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ஒழுங்காய் உமக்கு எழுதுவது எனக்கு நலமாய்த் தோன்றிற்று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ஒழுங்காய் உமக்கு எழுதுவது எனக்கு நலமாய்த் தோன்றிற்று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ருவரும் கர்த்தரிட்ட சகல கற்பனைகளின்படியேயும் நியமங்களின்படியேயும் குற்றமற்றவர்களாய் நடந்து, தேவனுக்கு முன்பாக நீதியுள்ளவர்களாயிருந்தார்கள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ருவரும் கர்த்தரிட்ட சகல கற்பனைகளின்படியேயும் நியமங்களின்படியேயும் குற்றமற்றவர்களாய் நடந்து, தேவனுக்கு முன்பாக நீதியுள்ளவர்களாயிருந்தார்கள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சபெத்து மலடியாயிருந்தபடியினால், அவர்களுக்குப் பிள்ளையில்லாதிருந்தது; இருவரும் வயதுசென்றவர்களாயும் இருந்தார்கள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சபெத்து மலடியாயிருந்தபடியினால், அவர்களுக்குப் பிள்ளையில்லாதிருந்தது; இருவரும் வயதுசென்றவர்களாயு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ા વર્ગના વતી દેવ સમક્ષ યાજક ઝખાર્યા સેવા કરતો હતો. આ વખતે તેના વર્ગને સેવા કરવા માટેનો વ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જકોના રિવાજ પ્રમાણે મંદિરમાં પ્રવેશવા માટે અને દેવ સમક્ષ વેદી પર ધૂપ સળગાવવા માટે તેની પસંદ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. તેથી ઝખાર્યા ધૂપ સળગાવવા માટે પ્રભુના મંદિરમાં દાખલ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સમયે મંદિર બહાર પ્રાર્થના માટે ઘણા લોકો ભેગા થયા હતા. જ્યારે ધૂપ સળગાવવામાં આવતો હતો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પ્રાર્થના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વખતે પ્રભુનો એક દૂત ઝખાર્યાની આગળ ધૂપવેદીની જમણી બાજુએ ઊભેલો દેખ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ઝખાર્યાએ દૂતને જોયો ત્યારે તે ચોંકી ઊઠ્યો અને ગભર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તે દૂતે તેને કહ્યું, “ઝખાર્યા, ગભરાઇશ નહિ. દેવે તારી પ્રાર્થના સાંભળી છે. તારી પત્ન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સાબેત, પુત્રને જન્મ આપશે. જેનું નામ તું યોહાન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ના કારણે તને પુષ્કળ આનંદ થશે. તેના જન્મના કારણે ઘણા લોકો પણ આનં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ોહાન પ્રભુ માટે એક મહાન માણસ થશે. તે કદી દાક્ષારસ પીશે નહિ કે બીજુ કોઈ કેફી પીણું લ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થી જ તે પવિત્ર આત્માથી ભરપૂર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ોહાન યહૂદિઓને પાછા ફેરવશે પછી તેમના પ્રભુ તેમના દેવ તરફ ફેર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ોહાન તેની જાતે પ્રથમ દેવ આગળ ચાલશે. તે એલિયાની જેમ સામથ્યૅવાન બનશે. એલિયા પાસે હતો તેવો આત્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સે હશે. તે પિતા અને બાળકો વચ્ચે શાંતિ લાવશે. ઘણા લોકો પ્રભુની આજ્ઞાઓનું પાલન કરતા નથી. યો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સાચા વિચારના માર્ગે વાળશે અને પ્રભુના આગમન માટે તૈયાર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ઝખાર્યાએ દૂતને પૂછયું, “હું એક ઘરડો છું, અને મારી પત્નિ પણ વૃદ્ધ છે. હું કેવી રીતે માની શક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જે કહે છે તે સાચ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ૂતે તેને ઉત્તર આપ્યો, “હું ગાબ્રિયેલ છું. હું દેવની સમક્ષ ઊભો રહું છું. દેવે મને આ શુભ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 માટે તારી પાસ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ધ્યાનથી સાંભળ! જ્યાં સુધી આ બનાવ ના બને ત્યાં સુધી તું મૂંગો રહેશે. તું તારી બોલવાની શ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માવીશ. શા માટે? કારણ કે મેં તને જે કહ્યું તેમાં તેં વિશ્વાસ કર્યો નથી. પરંતુ આ શબ્દો ચોક્કસ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ા ઠ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હાર લોકો હજુ પણ ઝખાર્યાની રાહ જોતા હતા. તેઓ નવાઇ પામ્યા હતા કે શા માટે મંદિરમાં તે આટલા લાંબ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 સુધ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ઝખાર્યા બહાર આવ્યો. તે તેની સાથે બોલી શક્યો નહિ. તેથી લોકોએ વિચાર્યુ કે ઝખાર્યાને મંદિ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દર કોઈ દર્શન થયું છે, ઝખાર્યા તે કઈ બોલી શક્યો નહિ, ઝખાર્યા લોકોને ફક્ત ઇશારા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્યારે તેનો સેવા કરવાનો સમય પૂરો થયો. ત્યારે ઝખાર્યા ઘેર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થોડા સમય બાદ ઝખાર્યાની પત્નિ એલિસાબેતને ગર્ભ રહ્યો. પાંચ મહીના સુધી તે ઘરની બહાર નીકળ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સાબેત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જુઓ, પ્રભુએ મારા માટે શું કર્યુ છે! અગાઉ લોકો મને મહેણાં મારતા હતા. પણ હવે નિઃસંતાનનું અપ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થ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લિસાબેતની સગર્ભાવસ્થાના છઠા મહિના દરમ્યાન, દેવે એક દૂતને નાસરેથ નામે ગાલીલ શહેરમાં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ું નામ ગાબ્રિયેલ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દૂતને મરિયમ નામની કુંવારી કન્યા પાસે મોકલ્યો હતો. તેની સગાઇ યૂસફ નામના માણસ સાથે થઈ હતી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ના વંશમાથ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ૂત તેની આગળ દેખાયો અને કહ્યું: “અભિનંદન! પ્રભુ તારી સાથે છે અને તનેઆશીર્વાદ આપવા ઈચ્છ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રંતુ મરિયમ દૂતની વાત સાંભળ્યા પછી ગભરાઇ ગઇ. તે નવાઇ પામી હતી. “આ અભિનંદનનો અર્થ 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દૂતે કહ્યું, “ગભરાઇશ નહિ, મરિયમ, દેવ તારા પર અત્યંત પ્રસન્ન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ધ્યાનથી કાળજીપૂર્વક સાંભળ! તને ગર્ભ રહેશે અને તું દીકરાને જન્મ આપશે. તેનું નામ તું ઈસુ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બાળક એક મોટો માણસ થશે અને લોકો તેને પરાત્પરનો દીકરો કહેશે. દેવ પ્રભુ તેને તેના પિતા દાઉદ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ાસન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ઈસુ હંમેશા યાકૂબના લોકો પર શાસન કરશે. ઈસુના રાજ્યનો અંત કદી આ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મરિયમે દૂતને પૂછયું, “તે કેવી રીતે બનશે? હું તો હજી એક કુંવારી કન્યા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તેણીના પડોશીઓ તથા સગાસબંધીઓએ જ્યારે સાંભળ્યું કે પ્રભુએ તેણી પર ખૂબ દયા દર્શાવી છે ત્ય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ાથે ખૂબ પ્રસન્ન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દૂતે મરિયમને ઉત્તર આપ્યો, “પવિત્ર આત્મા તારી પાસે આવશે અને પરાત્પરનું પરાક્રમ તારા પર આચ્છાદ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 જે બાળકનો જન્મ થશે તે પવિત્ર થશે. તે દેવનો દીકરો કહ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જ્યારે તે બાળક આઠ દિવસનો થયો ત્યારે તેઓ તેની સુન્નત કરવા આવ્યા. તેના પિતાનું નામ ઝખાર્યા હો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ઈચ્છા તેનું નામ ઝખાર્યા રાખવા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ો એલિસાબેત જે તારી સબંધી છે તે પણ સગર્ભા છે અને તેની વૃધ્ધાવસ્થામાં તે એક દીકરાને જન્મ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વ્યક્તિ તેને વાંઝણી માનતા હતા. પણ તે છ માસથી સગર્ભ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પણ તેની માતાએ કહ્યું, “ના! તેનું નામ યોહાન રાખ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દેવ માટે કશું જ અશક્ય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રિયમે કહ્યું, “હું તો ફક્ત પ્રભુની દાસી છું. તેથી તેં મારા માટે જે કહ્યું છે તે થવા દે!” પછ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ત તેની પાસેથી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મરિયમ ઉઠીને ઉતાવળથી ઈસ્ત્રાએલના પહાડી પ્રદેશના શહેરમાં પહોંચી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ઝખાર્યાના ઘરમાં પ્રવેશીને તેણે એલિસાબેતને શુભેચ્છા પાઠ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મરિયમની શુભેચ્છા સાંભળીને એલિસાબેતના પેટમાં બાળક કૂદયું. પછી એલિસાબેત પવિત્ર આત્માથી ભરપૂર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તેણે મોટા અવાજે કહ્યું, “બીજી સ્ત્રીઓની સરખામણીમાં તું દેવથી વધારે આશીર્વાદિત છે. અ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 તારી કૂંખમાંથી જન્મ લેશે તેને પણ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ું મારા પ્રભુની મા છે, અને તું મારી પાસે આવી છે! આવું સારું મારી સાથે કેવી રીતે બન્ય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જ્યારે મેં તારો અવાજ સાંભળ્યો, મારા પેટમાંનું બાળક આનંદથી કૂદ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લોકોએ એલિસાબેતને કહ્યું, “પણ તમારા કુટુંબમાં કોઈનું નામ યોહાન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ને ધન્ય છે કારણ કે પ્રભુએ જે તને કહ્યું છે તે ચોક્કસ થશે જ એવું તું દઢ વિશ્વાસથી માન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પછીથી તેઓએ પિતાને ઇશારો કરીને પૂછયું, “તને કયું નામ ગમ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છી મરિયમ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ઝખાર્યાએ લખવા માટે કંઈક માંગ્યુ. પછી તેણે લખ્યું, “તેનું નામ યોહાન છે.” દરેક જણને આશ્ચયૅ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મારો આત્મા પ્રભુની સ્તુતિ કરે છે મારું હ્રદય આનંદ કરે છે કારણ કે દેવ મારો તાર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પછી ઝખાર્યા બોલવા લાગ્યો. તે દેવની સ્તુતિ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દેવે તેની સામાન્ય અને દીન સેવિકા પર કૃપાદષ્ટિ કરી છે. હવે પછી, બધા લોકો કહેશે કે હું આશીર્વાદી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અને તેના બધા પડોશીઓ ગભરાઇ ગયા. યહૂદિયાના આખા પહાડી પ્રદેશમાં લોકો આ બાબતો વિષે વાતો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કારણ કે સર્વસમર્થ દેવે મારા માટે મહાન કાર્યો કર્યા છે. તેનું નામ પવ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આ બધા લોકો જ્યારે તેઓએ આ બાબતો વિષે સાંભળ્યું. ત્યારે અચરત પામ્યા હતા. તેઓએ વિચાર્યુ, “આ બાળ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ો થશે?” તેઓએ આ પ્રમાણે કહ્યું કારણ કે બાળક સાથે પ્રભુનું સામથ્યૅ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જે લોકો તેની સ્તુતિ કરે છે તેના ઉપર દેવ હંમેશા તેની દયા દર્શ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દેવે તેના હાથોનું સામથ્યૅ બતાવ્યું છે તેણે અહંકારીઓને તેઓના મનની યોજનાઓ સાથે વેર વિખેર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દેવે રાજ્યકર્તાઓને રાજ્યશાસન પરથી ઉતારી પાડ્યા છે, અને તેણે દીન માણસોને ઊંચા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પ્રભુએ ભૂખ્યાં લોકોને સારા વાનાંથી તૃપ્ત કર્યા છે. પણ તેણે જે લોકો ધનવાન અને સ્વાર્થી છ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લી હાથે પાછા કાઢ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દેવ ઈસ્ત્રાએલના બચાવ માટે આવ્યો છે. દેવે તેની સેવા માટે ઈસ્ત્રાએલના લોકોને પસંદ કર્યા છે.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મદદ કરી છે અને એમના પર દયા બત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દેવે આપણા પૂર્વજ ઈબ્રાહિમ અને તેનાં સંતાનોને આપેલું વચન હંમેશા પાળ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લગભગ ત્રણ માસ એલિસાબેત સાથે રહ્યા પછી મરિયમ ઘેર પાછી ફ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યોગ્ય સમયે એલિસાબેતે પુત્રને જન્મ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પછી યોહાનનો પિતા, ઝખાર્યા પવિત્ર આત્માથી ભરપૂર હતો. તેણે લોકોને પ્રબોધ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“ઇઝરાએલના દેવ પ્રભુની સ્તુતિ કરો. તે તેમના લોકો પાસે તેઓનો ઉદ્ધાર કરવા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દેવના સેવક દાઉદના કુળમાંથી સમર્થ ઉદ્ધારક આપણા માટે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તેના પવિત્ર પ્રબોધકો દ્ધારા લાંબા સમય પહેલા આપેલું વચન દેવે પા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દેવ આપણને આપણા દુશ્મનો તથા આપણને ધિક્કારનાર સર્વની સત્તામાંથી બચ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દેવે કહ્યું છે કે, તે આપણા પૂર્વજો પ્રત્યે દયા દર્શાવશે. અને આ રીતે તેણો તેનું પવિત્ર વચન 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દેવે આપણા પિતા ઈબ્રાહિમને વચન આપ્યું છે કે તે આપણન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દુશ્મનોની સત્તામાંથી બચાવશે. તેથી આપણે નિર્ભયપણે તેની સેવા કર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જ્યાં સુધી અમે જીવીએ ત્યાં સુધી દેવ સમક્ષ ન્યાયી અને પવિત્ર થઈ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ઘણા લોકોએ આપણી વચ્ચે જે ઘટનાઓ બની હતી તેનું વર્ણન કરવાનો પ્રયત્ન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ઓએ પોતાની જાતે આરંભથી તે ઘટનાઓ નીહાળી છે125 અને જેઓ પ્રભુનો સંદેશ તે લોકોને આપતા હતા. તે લોક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જે રીતે કહ્યું હતું તે જ પ્રમાણે તેઓએ તે બાબતો લ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અને, ઓ! નાના છોકરા! હવે તું પરાત્પર દેવનો પ્રબોધક કહેવાશે. તું પ્રભુની આગળ ચાલશે, તે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તૈય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તું લોકોને કહીશ કે તેઓને પાપોની માફી મળશે. અને તેઓને બચાવી લ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આપણા દેવની દયા વડે આકાશમાંથી નૂતન દિવસનું પ્રભાત આપણા પર પ્રગટ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જે લોકો અંધકાર અને મૃત્યુના ભય નીચે જીવી રહ્યા છે તે લોકોને દેવ મદદ કરશે. તે આપણા પગને શાંત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માં દો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આમ તે નાનો છોકરો મોટો થતો ગયો અને આત્મામાં વધારે સામથ્યૅવાન થતો ગયો. ઇઝરાએલના યહૂદિઓ સમક્ષ જાહ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ો સમય આવતા સુધી તે બીજા લોકોથી દૂર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નેકનામદાર થિયોફિલ, શરુંઆતથી જ મેં મારી જાતે આનો ચોકસાઇપૂર્વક અભ્યાસ કર્યો અને તેથી મેં ત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સ્તકમાં યોગ્ય ક્રમમાં વૃતાંત લખવા વિચા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આ બધી બાબતો તારા માટે લખું છું જેથી તને ખાતરી થશે કે તને જે કંઈ શીખવવામાં આવ્યું છે તે સા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ૂદિયાના રાજા હેરોદના સમયમાં ત્યાં અબિયાના વગૅમાનો ઝખાર્યા નામનો યાજક હતો. તેની પત્નિ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િયાબેત હતું. જે હારુંનના પરિવારન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ઝખાર્યા અને એલિસાબેત બંન્ને દેવની આગળ ન્યાયી હતા અને તેઓ પ્રભુની આજ્ઞાઓ અને જરુંરિયાતો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 કરતા હતા. તેઓ નિર્દોષ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ઝખાર્યા અને એલિસાબેત નિ:સંતાન હતા. કારણ કે એલિસાબેત મા બનવા માટે શક્તિમાન ન હતી;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ન્ને ઘણાં વૃદ્ધ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2026-10-20T03:03:58Z</dcterms:created>
  <dcterms:modified xsi:type="dcterms:W3CDTF">2026-10-20T03:03:58Z</dcterms:modified>
  <dc:title>લૂક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