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h that my head were waters, and mine eyes a fountain of tears, that I might weep day and night for the slain of the daughter of my peop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h that my head were waters, and mine eyes a fountain of tears, that I might weep day and night for the slain of the daughter of my peo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all of you heed every one of his neighbour, and trust all of you not in any brother: for every brother will utterly supplant, and every neighbour will walk with sland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all of you heed every one of his neighbour, and trust all of you not in any brother: for every brother will utterly supplant, and every neighbour will walk with slande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ill deceive every one his neighbour, and will not speak the truth: they have taught their tongue to speak lies, and weary themselves to commit iniqu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ill deceive every one his neighbour, and will not speak the truth: they have taught their tongue to speak lies, and weary themselves to commit iniqu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ours habitation is in the midst of deceit; through deceit they refuse to know me, says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ours habitation is in the midst of deceit; through deceit they refuse to know me, says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of hosts, Behold, I will melt them, and try them; for how shall I do for the daughter of my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of hosts, Behold, I will melt them, and try them; for how shall I do for the daughter of my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ir tongue is as an arrow shot out; it speaks deceit: one speaks peaceably to his neighbour with his mouth, but in heart he lays his wa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ir tongue is as an arrow shot out; it speaks deceit: one speaks peaceably to his neighbour with his mouth, but in heart he lays his wa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them for these things? says the LORD: shall not my soul be avenged on such a nation as thi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them for these things? says the LORD: shall not my soul be avenged on such a nation as th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ake Jerusalem heaps, and a den of dragons; and I will make the cities of Judah desolate, without an inhabita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ake Jerusalem heaps, and a den of dragons; and I will make the cities of Judah desolate, without an inhabita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 is the wise man, that may understand this? and who is he to whom the mouth of the LORD has spoken, that he may declare it, for what the land perishes and is burned up like a wilderness, that none passes throug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 is the wise man, that may understand this? and who is he to whom the mouth of the LORD has spoken, that he may declare it, for what the land perishes and is burned up like a wilderness, that none passes throug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ys, Because they have forsaken my law which I set before them, and have not obeyed my voice, neither walked there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ys, Because they have forsaken my law which I set before them, and have not obeyed my voice, neither walked therei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have walked after the imagination of their own heart, and after Baalim, which their fathers taught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have walked after the imagination of their own heart, and after Baalim, which their fathers taught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of hosts, the God of Israel; Behold, I will feed them, even this people, with wormwood, and give them water of gall to drin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of hosts, the God of Israel; Behold, I will feed them, even this people, with wormwood, and give them water of gall to drin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Consider all of you, and call for the mourning women, that they may come; and send for cunning women, that they may co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Consider all of you, and call for the mourning women, that they may come; and send for cunning women, that they may c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t them make haste, and take up a wailing for us, that our eyes may run down with tears, and our eyelids gush out with wate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t them make haste, and take up a wailing for us, that our eyes may run down with tears, and our eyelids gush out with water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death has come up into our windows, and is entered into our palaces, to cut off the children from without, and the young men from the stree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death has come up into our windows, and is entered into our palaces, to cut off the children from without, and the young men from the stree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peak, Thus says the LORD, Even the carcasses of men shall fall as dung upon the open field, and as the handful after the harvestman, and none shall gather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peak, Thus says the LORD, Even the carcasses of men shall fall as dung upon the open field, and as the handful after the harvestman, and none shall gather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Let not the wise man glory in his wisdom, neither let the mighty man glory in his might, let not the rich man glory in his rich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Let not the wise man glory in his wisdom, neither let the mighty man glory in his might, let not the rich man glory in his rich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the days come, says the LORD, that I will punish all them which are circumcised with the uncircumcis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1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 என் தலை தண்ணீரும், என் கண்கள் கண்ணீரூற்றுமானால் நலமாயிருக்கும்; அப்பொழுது என் ஜ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கொலையுண்ணக் கொடுத்தவர்கள் நிமித்தம் நான் இரவும்பகலும் அ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 வனாந்தரத்தில் வழிப்போக்கரின் தாபரம் எனக்கு இருந்தால் நலமாயிருக்கும்; அப்பொழுது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விட்டு, அவர்களிடத்தில் இராதபடிக்குப் போய்விடுவேன்; அவர்களெல்லாரும் விபசாரரும் துரோ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பொய்யைப் பிரயோகிக்கத் தங்கள் நாவாகிய வில்லை வளைக்கிறார்கள்; அவர்கள் இந்த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க்கொள்வது சத்தியத்துக்காக அல்ல; பொல்லாப்பிலிருந்து பொல்லாப்புக்கு நடந்தேறுகிறார்கள்; எ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க்கிறா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அவனவன் தன் தன் சிநேகிதனுக்கு எச்சரிக்கையாயிருங்கள், எந்தச் சகோதரனையும் நம்பா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ச் சகோதரனும் மோசம்பண்ணுகிறான், எந்தச் சிநேகிதனும் தூற்றித்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மெய்யைப் பேசாமல் ஒவ்வொருவரும் தமக்கடுத்தவனை ஏய்க்கிறார்கள்; பொய்யைப்பேசத் தங்கள் நா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கிறார்கள், அக்கிரமஞ்செய்ய உழை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படத்தின் நடுவிலே குடியிருக்கிறாய்; கபடத்தினிமித்தம் அவர்கள் என்னை அறியமாட்டோமென்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இதோ, நான் அவர்களை உருக்கி, அவர்களைப் புடமிடுவே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மாகிய குமாரத்தியை வேறெந்தப்பிரகாரமாக ந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நாவு கூர்மையாக்கப்பட்ட அம்பு, அது கபடம் பேசுகிறது; அவனவன் தன் தன் அயலானோடே த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னாலே சமாதானமாய்ப் பேசுகிறான், ஆனாலும் தன் உள்ளத்திலே அவனுக்குப்பதிவிடை 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னிமித்தம் அவர்களை விசாரியாதிருப்பேனோ? இப்படிப்பட்ட ஜாதிக்கு என் ஆத்துமா நீ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திரு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களுக்காக அழுது துக்கங்கொண்டாடுவேன்; வனாந்தரத் தாபரங்களுக்காகப் புலம்புவேன்; ஒருவனும்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காதவண்ணமாக அவைகள் பாழாக்கப்பட்டுக் கிடக்கின்றன; ஆடுமாடுகளின் சத்தம் கேட்கப்படு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சத்துப் பறவைகளும் மிருகஜீவன்களும் எல்லாம் ஓடிச் சிதறி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ருசலேமை மண்மேடுகளும் வலுசர்ப்பங்களின் தாபரமுமாக்குவேன்; யூதாவின்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ல்லாதபடி பாழா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உணரத்தக்க ஞானமுள்ளவன் யார்? தேசம் அழிந்து, ஒருவனும் கடந்துபோகாதபடி அது பாழாக்க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ரமென்னவென்று கர்த்தருடைய வாய் தன்னுடனே சொல்லுகிறதைக்கேட்டு அறிவிக்கத்தக்க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அவரவருக்கு விதித்த என் நியாயப்பிரமாணத்தை அவர்கள் விட்டு, என் சொல்லைக் கேளாலும், அ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ங்களுடைய இருதயத்தின் கடினத்தையும், தங்கள் பிதாக்கள் தங்களுக்குக் கற்றுக்கொடுத்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களையும் பின்தொடர்ந்தா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இதோ, நான் இந்த ஜனத்துக்குப் புசிக்க எட்டியையும், குடிக்கப் பிச்சுக்கலந்த தண்ணீ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ம், அவர்கள் பிதாக்களும் அறியாத புறஜாதிகளுக்குள்ளே அவர்களைச் சிதறடித்து, பட்ட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மட்டும் அதை அவர்களுக்குப்பின்னாக அனுப்புவேன் என்று இஸ்ரவேலின் தேவனாகிய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யோசனைபண்ணி, புலம்பற்காரிகளை வரவழைத்து, அதிலே பழகின ஸ்திரீகளைக் கூப்பிடுங்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சீக்கிரமாய் வந்து, நம்முடைய கண்கள் கண்ணீராய்ச் சொரியத்தக்கதாகவும், நம்முடைய இ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ய் ஓடத்தக்கதாகவும், ஒப்பாரிசொல்ல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த்தனையாய்ப் பாழாக்கப்பட்டோம்! மிகவும் கலங்கியிருக்கிறோம்; நாங்கள் தேசத்தை விட்டுப்போ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சஸ்தலங்களை அவர்கள் கவிழ்த்துப்போட்டார்கள் என்று சீயோனிலிருந்து உண்டாகிற புலம்பலின்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தலால் ஸ்திரீகளே, கர்த்தருடைய வார்த்தையைக் கேளுங்கள்; உங்கள் செவி அவருடைய வாயின்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ட்டும்; நீங்கள் உங்கள் குமாரத்திகளுக்கு ஒப்பாரியையும், அவளவள் தன்தன் தோழி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லையும் கற்றுக்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தியிலிருக்கிற குழந்தைகளையும், தெருக்களிலிருக்கிற இளைஞரையும் சங்காரம்பண்ணச் சாவு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ணிகளிலேறி, நம்முடைய அரமனைகளில் பிரவே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ஷரின் சவங்கள் வயல்வெளியின்மேல் எருவைப்போலவும், அறுக்கிறவனுக்குப் பின்னா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ள்ளாதிருக்கிற அரியைப்போலவும் கிடக்கும் என்று கர்த்தர் உரைத்தா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ஞானி தன் ஞானத்தைக்குறித்து மேன்மைபாராட்டவேண்டாம்; பராக்கிரமன் தன் பராக்கிரமத்தை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ராட்டவேண்டாம்; ஐசுவரியவான் தன் ஐசுவரியத்தைக்குறித்து மேன்மைபாரா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ன்மைபாராட்டுகிறவன் பூமியிலே கிருபையையும் நியாயத்தையும் நீதியையும் செய்கிற கர்த்தர் நா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றிந்து உணர்ந்திருக்கிறதைக்குறித்தே மேன்மைபாராட்டக்கட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ன்மேல் பிரியமாயிருக்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நாட்கள் வரும்; அப்பொழுது விருத்தசேதனமில்லாதவர்களோடுங்கூட விருத்தசேதனமுள்ள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கிப்தையும், யூதாவையும், ஏதோமையும், அம்மோன் புத்திரரையும், மோவாபையும், கடைசி எல்லைகளி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க்குடிகளான யாவரையும் தண்டிப்பேன்; புறஜாதியார் அனைவரும் விருத்தசேதனமில்லாதவ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 அனைவரும் இருதயத்திலே விருத்தசேதனமில்லாதவர்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2026-11-02T10:27:00Z</dcterms:created>
  <dcterms:modified xsi:type="dcterms:W3CDTF">2026-11-02T10:27:00Z</dcterms:modified>
  <dc:title>எரேமியா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