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ின் குமாரனாகிய ஆகூர் என்னும் புருஷன் ஈத்தியேலுக்கு வசனித்து, ஈத்தியேலுக்கும், ஊகாலுக்கும் உரைத்த உபதேச வாக்கியங்களாவன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ின் குமாரனாகிய ஆகூர் என்னும் புருஷன் ஈத்தியேலுக்கு வசனித்து, ஈத்தியேலுக்கும், ஊகாலுக்கும் உரைத்த உபதேச வாக்கியங்களாவன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ஷரெல்லாரிலும் நான் மூடன்; மனுஷருக்கேற்ற புத்தி எனக்கு இ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ஞானத்தைக் கற்கவும் இல்லை, பரிசுத்தரின் அறிவை அறிந்துகொள்ளவும் இ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த்துக்கு ஏறியிறங்கினவர் யார்? காற்றைத் தமது கைப்பிடிகளில் அடக்கினவர் யார்? தண்ணீர்களை வஸ்திரத்தில் கட்டினவர் யார்? பூமியின் எல்லைகளையெல்லாம் ஸ்தாபித்தவர் யார்? அவருடைய நாமம் என்ன? அவர் குமாரனுடைய நாமம் என்ன? அதை அறிவாய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த்துக்கு ஏறியிறங்கினவர் யார்? காற்றைத் தமது கைப்பிடிகளில் அடக்கினவர் யார்? தண்ணீர்களை வஸ்திரத்தில் கட்டினவர் யார்? பூமியின் எல்லைகளையெல்லாம் ஸ்தாபித்தவர் யார்? அவருடைய நாமம் என்ன? அவர் குமாரனுடைய நாமம் என்ன? அதை அறிவாய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த்துக்கு ஏறியிறங்கினவர் யார்? காற்றைத் தமது கைப்பிடிகளில் அடக்கினவர் யார்? தண்ணீர்களை வஸ்திரத்தில் கட்டினவர் யார்? பூமியின் எல்லைகளையெல்லாம் ஸ்தாபித்தவர் யார்? அவருடைய நாமம் என்ன? அவர் குமாரனுடைய நாமம் என்ன? அதை அறிவாய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வசனமெல்லாம் புடமிடப்பட்டவைகள்; தம்மை அண்டிக்கொள்ளுகிறவர்களுக்கு அவர் கேடகமானவ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டைய வசனங்களோடு ஒன்றையும் கூட்டாதே, கூட்டினால் அவர் உன்னைக் கடிந்துகொள்வார், நீ பொய்யனா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ண்டு மனு உம்மிடத்தில் கேட்கிறேன்; நான் மரிக்கும்பரியந்தமும் அவைகளை எனக்கு மறுக்காமல் தா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ையையும் பொய்வசனிப்பையும் எனக்குத் தூரப்படுத்தும்; தரித்திரத்தையும் ஐசுவரியத்தையும் எனக்குக் கொடாதிருப்பீர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ையையும் பொய்வசனிப்பையும் எனக்குத் தூரப்படுத்தும்; தரித்திரத்தையும் ஐசுவரியத்தையும் எனக்குக் கொடாதிருப்பீர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பரிபூரணம் அடைகிறதினால் மறுதலித்து, கர்த்தர் யார் என்று சொல்லாதபடிக்கும்; தரித்திரப்படுகிறதினால் திருடி, என் தேவனுடைய நாமத்தை வீணிலே வழங்காதபடிக்கும், என் படியை எனக்கு அளந்து என்னைப்போஷித்தருள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பரிபூரணம் அடைகிறதினால் மறுதலித்து, கர்த்தர் யார் என்று சொல்லாதபடிக்கும்; தரித்திரப்படுகிறதினால் திருடி, என் தேவனுடைய நாமத்தை வீணிலே வழங்காதபடிக்கும், என் படியை எனக்கு அளந்து என்னைப்போஷித்தருள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ஜமானிடத்தில் அவனுடைய வேலைக்காரன்மேல் குற்றஞ்சுமத்தாதே, அவன் உன்னைச் சபிப்பான், நீ குற்றவாளியாகக் காணப்படு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ஜமானிடத்தில் அவனுடைய வேலைக்காரன்மேல் குற்றஞ்சுமத்தாதே, அவன் உன்னைச் சபிப்பான், நீ குற்றவாளியாகக் காணப்படுவ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தகப்பனைச் சபித்தும், தங்கள் தாயை ஆசீர்வதியாமலும் இருக்கிற சந்ததியாருமு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ழுக்கறக் கழுவப்படாமலிருந்தும், தங்கள் பார்வைக்குச் சுத்தமாகத் தோன்றுகிற சந்ததியாருமுண்ட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ேறொரு சந்ததியாருமுண்டு; அவர்கள் கண்கள் எத்தனை மேட்டிமையும் அவர்கள் இமைகள் எத்தனை நெறிப்புமானவை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சத்தில் சிறுமையானவர்களையும் மனுஷரில் எளிமையானவர்களையும் பட்சிப்பதற்குக் கட்கங்களையொத்த பற்களையும் கத்திகளையொத்த கடைவாய்ப்பற்களையுமுடைய சந்ததியாருமுண்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சத்தில் சிறுமையானவர்களையும் மனுஷரில் எளிமையானவர்களையும் பட்சிப்பதற்குக் கட்கங்களையொத்த பற்களையும் கத்திகளையொத்த கடைவாய்ப்பற்களையுமுடைய சந்ததியாருமுண்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, தா, என்கிற இரண்டு குமாரத்திகள் அட்டைக்கு உண்டு. திருப்தியடையாத மூன்றுண்டு, போதும் என்று சொல்லாத நான்குமுண்ட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, தா, என்கிற இரண்டு குமாரத்திகள் அட்டைக்கு உண்டு. திருப்தியடையாத மூன்றுண்டு, போதும் என்று சொல்லாத நான்குமுண்ட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யாவன: பாதாளமும், மலட்டுக் கர்ப்பமும், தண்ணீரால் திருப்தியடையாத நிலமும், போதுமென்று சொல்லாத அக்கினியும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யாவன: பாதாளமும், மலட்டுக் கர்ப்பமும், தண்ணீரால் திருப்தியடையாத நிலமும், போதுமென்று சொல்லாத அக்கினியும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கப்பனைப் பரியாசம்பண்ணி, தாயின் கட்டளையை அசட்டைபண்ணுகிற கண்ணை நதியின் காகங்கள் பிடுங்கும், கழுகின் குஞ்சுகள் தின்ன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கப்பனைப் பரியாசம்பண்ணி, தாயின் கட்டளையை அசட்டைபண்ணுகிற கண்ணை நதியின் காகங்கள் பிடுங்கும், கழுகின் குஞ்சுகள் தின்ன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ிகவும் ஆச்சரியமானவைகள் மூன்றுண்டு, என் புத்திக்கெட்டாதவைகள் நான்குமுண்ட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யாவன: ஆகாயத்தில் கழுகினுடைய வழியும், கன்மலையின்மேல் பாம்பினுடைய வழியும், நடுக்கடலில் கப்பலினுடைய வழியும், ஒரு கன்னிகையை நாடிய மனுஷனுடைய வழியும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யாவன: ஆகாயத்தில் கழுகினுடைய வழியும், கன்மலையின்மேல் பாம்பினுடைய வழியும், நடுக்கடலில் கப்பலினுடைய வழியும், ஒரு கன்னிகையை நாடிய மனுஷனுடைய வழியும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விபசாரஸ்திரீயினுடைய வழியும் இருக்கிறது; அவள் தின்று, தன் வாயைத் துடைத்து: நான் ஒரு பாவமும் செய்யவில்லை என்ப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விபசாரஸ்திரீயினுடைய வழியும் இருக்கிறது; அவள் தின்று, தன் வாயைத் துடைத்து: நான் ஒரு பாவமும் செய்யவில்லை என்ப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ூன்றினிமித்தம் பூமி சஞ்சலப்படுகிறது, நான்கையும் அது தாங்கமாட்டா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ரசாளுகிற அடிமையினிமித்தமும், போஜனத்தால் திருப்தியான மூடனினிமித்தம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கைக்கப்படத்தக்கவளாயிருந்தும், புருஷனுக்கு வாழ்க்கைப்பட்ட ஸ்திரீயினிமித்தமும், தன் நாச்சியாருக்குப் பதிலாக இல்லாளாகும் அடிமைப்பெண்ணினிமித்தமும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கைக்கப்படத்தக்கவளாயிருந்தும், புருஷனுக்கு வாழ்க்கைப்பட்ட ஸ்திரீயினிமித்தமும், தன் நாச்சியாருக்குப் பதிலாக இல்லாளாகும் அடிமைப்பெண்ணினிமித்தமு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ூமியில் சிறியவைகளாயிருந்தும், மகா ஞானமுள்ளவைகள் நான்குண்ட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ையாவன: அற்பமான ஜெந்துவாயிருந்தும், கோடைகாலத்திலே தங்கள் ஆகாரத்தைச் சம்பாதிக்கிற எறும்ப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்துவமற்ற ஜெந்துவாயிருந்தும், தங்கள் வீட்டைக் கன்மலையிலே தோண்டிவைக்கும் குழிமுசல்கள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இல்லாதிருந்தும், பவுஞ்சு பவுஞ்சாய்ப் புறப்படுகிற வெட்டுக்கிளிகள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கைகளினால் வலையைப் பின்னி, அரசர் அரமனைகளிலிருக்கிற சிலந்திப் பூச்சியும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ிநோதமாய் அடிவைத்து நடக்கிறவைகள் மூன்றுண்டு; விநோத நடையுள்ளவைகள் நாலுமுண்ட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ையாவன: மிருகங்களில் சவுரியமானதும் ஒன்றுக்கும் பின்னிடையாததுமாகிய சிங்கம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ோர்க்குதிரையும், வெள்ளாட்டுக்கடாவும், ஒருவரும் எதிர்க்கக் கூடாத ராஜாவும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 மேட்டிமையானதினால் பைத்தியமாய் நடந்து, துர்ச்சிந்தனையுள்ளவனாயிருந்தாயானால், கையினால் வாயை மூட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 மேட்டிமையானதினால் பைத்தியமாய் நடந்து, துர்ச்சிந்தனையுள்ளவனாயிருந்தாயானால், கையினால் வாயை மூட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லைக் கடைதல் வெண்ணெயைப் பிறப்பிக்கும்; மூக்கைப் பிசைதல் இரத்தத்தைப் பிறப்பிக்கும்; அப்படியே கோபத்தைக் கிண்டிவிடுதல் சண்டையைப் பிறப்பி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ാക്കേയുടെ മകനായ ആഗൂരിന്റെ വചനങ്ങൾ; ഒരു അരുളപ്പാടു; ആ പുരുഷന്റെ വാക്യമാവിതു: ദൈവമേ,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ദ്ധ്വാനിച്ചു, ദൈവമേ, ഞാൻ അദ്ധ്വാനിച്ചു ക്ഷയ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സകലമനുഷ്യരിലും മൃഗപ്രായനത്രേ; മാനുഷബുദ്ധി എനിക്ക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ജ്ഞാനം അഭ്യസിച്ചിട്ടില്ല; പരിശുദ്ധനായവന്റെ പരിജ്ഞാനം എനിക്ക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സ്വർഗ്ഗത്തിൽ കയറുകയും ഇറങ്ങിവരികയും ചെയ്തവൻ ആർ? കാറ്റിനെ തന്റെ മുഷ്ടിയിൽ പിടിച്ചടക്കിയവൻ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ങ്ങളെ വസ്ത്രത്തിൽ കെട്ടിയവൻ ആർ? ഭൂമിയുടെ അറുതികളെയൊക്കെയും നിയമിച്ചവൻ ആർ? അവന്റെ പേരെ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മകന്റെ പേർ എന്തു? നിനക്കറിയാ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ൈവത്തിന്റെ സകലവചനവും ശുദ്ധിചെയ്തതാകുന്നു; തന്നിൽ ആശ്രയിക്കുന്നവർക്കു അവൻ പരിച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ന്റെ വചനങ്ങളോടു നീ ഒന്നും കൂട്ടരുതു; അവൻ നിന്നെ വിസ്തരിച്ചിട്ടു നീ കള്ളനാകുവാൻ ഇട വര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രണ്ടു കാര്യം ഞാൻ നിന്നോടു അപേക്ഷിക്കുന്നു; ജീവപര്യന്തം അവ എനിക്കു നിഷേധിക്കരുത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വ്യാജവും ഭോഷ്കും എന്നോടു അകറ്റേണമേ; ദാരിദ്ര്യവും സമ്പത്തും എനിക്കു തരാതെ നിത്യവൃത്തി ത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പോഷിപ്പി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തൃപ്തനായിത്തീർന്നിട്ടു: യഹോവ ആർ എന്നു നിന്നെ നിഷേധിപ്പാനും ദരിദ്രനായിത്തീർന്ന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ാഷ്ടിച്ചു എന്റെ ദൈവത്തിന്റെ നാമത്തെ തീണ്ടിപ്പാനും സംഗതി വരരുത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ദാസനെക്കുറിച്ചു യജമാനനോടു ഏഷണി പറയരുതു; അവൻ നിന്നെ ശപിപ്പാനും നീ കുറ്റക്കാരനായിത്തീരുവ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വര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പ്പനെ ശപിക്കയും അമ്മയെ അനുഗ്രഹിക്കാതിരിക്കയും ചെയ്യുന്നോരു തലമുറ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തങ്ങൾക്കു തന്നേ നിർമ്മലരായിത്തോന്നുന്നവരും അശുദ്ധി കഴുകിക്കളയാത്തവരുമായോരു തലമുറ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യ്യോ ഈ തലമുറയുടെ കണ്ണുകൾ എത്ര ഉയർന്നിരിക്കുന്നു -- അവരുടെ കണ്ണിമകൾ എത്ര പൊങ്ങിയിരിക്കുന്നു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ളിയവരെ ഭൂമിയിൽനിന്നും ദരിദ്രരെ മനുഷ്യരുടെ ഇടയിൽനിന്നും തിന്നുകളവാൻ തക്കവണ്ണം മുമ്പല്ലു വാളാ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ണപ്പല്ലു കത്തിയായും ഇരിക്കുന്നോരു തലമുറ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ന്നട്ടെക്കു: തരിക, തരിക എന്ന രണ്ടു പുത്രിമാർ ഉണ്ടു; ഒരിക്കലും തൃപ്തിവരാത്തതു മൂന്നുണ്ടു; മ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യാത്തതു നാലുണ്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പാതാളവും വന്ധ്യയുടെ ഗർഭപാത്രവും വെള്ളം കുടിച്ചു തൃപ്തിവരാത്ത ഭൂമിയും മതി എന്നു പറയാത്ത തീ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പ്പനെ പരിഹസിക്കയും അമ്മയെ അനുസരിക്കാതിരിക്കയും ചെയ്യുന്ന കണ്ണിനെ തോട്ടരികത്തെ കാക്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ത്തിപ്പറിക്കയും കഴുകിൻ കുഞ്ഞുകൾ തിന്ന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ിക്കു അതിവിസ്മയമായി തോന്നുന്നതു മൂന്നുണ്ടു; എനിക്കു അറിഞ്ഞുകൂടാത്തതു നാലുണ്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ആകാശത്തു കഴുകന്റെ വഴിയും പാറമേൽ സർപ്പത്തിന്റെ വഴിയും സമുദ്രമദ്ധ്യേ കപ്പലിന്റെ വഴ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ന്യകയോടുകൂടെ പുരുഷന്റെ വഴിയ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്യഭിചാരിണിയുടെ വഴിയും അങ്ങനെ തന്നേ. അവൾ തിന്നു വായ് തുടെച്ചിട്ടു ഞാൻ ഒരു ദോഷ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ട്ടില്ലെന്ന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ൂന്നിന്റെ നിമിത്തം ഭൂമി വിറെക്കുന്നു; നാലിന്റെ നിമിത്തം അതിന്നു സഹിച്ചു കൂട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ദാസൻ രാജാവായാൽ അവന്റെ നിമിത്തവും ഭോഷൻ തിന്നു തൃപ്തനായാൽ അവന്റെ നിമിത്ത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വിലക്ഷണെക്കു വിവാഹം കഴിഞ്ഞാൽ അവളുടെ നിമിത്തവും ദാസി യജമാനത്തിയുടെ സ്ഥാനം പ്രാപിച്ചാൽ അവ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മിത്തവ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ഭൂമിയിൽ എത്രയും ചെറിയവയെങ്കിലും അത്യന്തം ജ്ഞാനമുള്ളവയായിട്ടു നാലുണ്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ഉറുമ്പു ബലഹീനജാതി എങ്കിലും അതു വേനൽക്കാലത്തു ആഹാരം സമ്പാദിച്ചു വെ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കുഴിമുയൽ ശക്തിയില്ലാത്ത ജാതി എങ്കിലും അതു പാറയിൽ പാർപ്പിടം ഉണ്ട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വെട്ടുക്കിളിക്കു രാജാവില്ല എങ്കിലും അതൊക്കെയും അണിയണിയായി പുറ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പല്ലിയെ കൈകൊണ്ടു പിടിക്കാം എങ്കിലും അതു രാജാക്കന്മാരുടെ അരമനകളിൽ പാർ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ചന്തമായി നടകൊള്ളുന്നതു മൂന്നുണ്ടു; ചന്തമായി നടക്കുന്നതു നാലുണ്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മൃഗങ്ങളിൽവെച്ചു ശക്തിയേറിയതും ഒന്നിന്നും വഴിമാറാത്തതുമായ സിംഹ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ായാട്ടുനായും കോലാട്ടുകൊറ്റനും സൈന്യസമേതനായ രാജാവ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നീ നിഗളിച്ചു ഭോഷത്വം പ്രവർത്തിക്കയോ ദോഷം നിരൂപിക്കയോ ചെയ്തുപോയെങ്കിൽ കൈകൊണ്ടു വായ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ത്തിക്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പാൽ കടഞ്ഞാൽ വെണ്ണയുണ്ടാകും; മൂകൂ ഞെക്കിയാൽ ചോര വരും; കോപം ഇളക്കിയാൽ വഴക്കു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2026-10-20T02:02:35Z</dcterms:created>
  <dcterms:modified xsi:type="dcterms:W3CDTF">2026-10-20T02:02:35Z</dcterms:modified>
  <dc:title>സദൃശവാക്യങ്ങൾ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