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ப்சாக்கே நின்றுகொண்டு யூதபாஷையிலே உரத்தசத்தமாய்: அசீரியா ராஜாவாகிய மகா ராஜாவுடைய வார்த்தைகளைக் கே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ப்சாக்கே நின்றுகொண்டு யூதபாஷையிலே உரத்தசத்தமாய்: அசீரியா ராஜாவாகிய மகா ராஜாவுடைய வார்த்தைகள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உங்களை வஞ்சியாதபடி பாருங்கள்; அவன் உங்களைத் தப்புவிக்கமாட்ட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உங்களை வஞ்சியாதபடி பாருங்கள்; அவன் உங்களைத் தப்புவிக்கமாட்ட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ாத் அர்பாத் பட்டணங்களின் தேவர்கள் எங்கே? செப்பர்வாயீம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ாத் அர்பாத் பட்டணங்களின் தேவர்கள் எங்கே? செப்பர்வாயீம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ഹിസ്കീയാരാജാവിന്റെ പതിന്നാലാം ആണ്ടിൽ, അശ്ശൂർരാജാവായ സൻഹേരീബ് യെഹൂദയിലെ ഉറ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പട്ടണങ്ങളുടേയും നേരെ പുറപ്പെട്ടുവന്നു അവയെ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നു അശ്ശൂർരാജാവു രബ്ശാക്കേയെ ലാഖീശിൽനിന്നു യെരൂശലേമിലേക്കു ഹിസ്കീയാരാജാവിന്റെ അടുക്കൽ ഒരു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ത്തോടുകൂടെ അയച്ചു; അവൻ അലക്കുകാരന്റെ വയലിലെ പെരുവഴിക്കലുള്ള മേലത്തെ കള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ാത്തിക്കരികെ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ോൾ ഹിൽക്കീയാവിന്റെ മകൻ എല്യാക്കീം എന്ന രാജധാനിവിചാരകനും രായസക്കാരൻ ശെബ്നയും ആസാഫ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വാഹ് എന്ന മന്ത്രിയും അവന്റെ അടുക്കൽ പുറത്തു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രബ്-ശാക്കേ അവരോടു പറഞ്ഞതെന്തെന്നാൽ: നിങ്ങൾ ഹിസ്കീയാവോടു പറയേണ്ടതു: അശ്ശൂർ രാജാവായ മഹാ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കാരം കല്പിക്കുന്നു: നീ ആശ്രയിച്ചിരിക്കുന്ന ഈ ആശ്രയം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ുദ്ധത്തിന്നു വേണ്ടുന്ന ആലോചനയും ബലവും ഉണ്ടു എന്നുള്ള വെറും വാക്കു അത്രേ എന്നു ഞാൻ പറയുന്നു; ആ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രയിച്ചിട്ടാകുന്നു നീ എന്നോടു മത്സരിച്ചിര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ചതെഞ്ഞ ഓടക്കോലായ മിസ്രയീമിലല്ലോ നീ ആശ്രയിച്ചിരിക്കുന്നതു; അതു ഒരുത്തൻ ഊന്നിയാൽ,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ങ്കയ്യിൽ തറെച്ചുകൊള്ളും; മിസ്രയീംരാജാവായ ഫറവോൻ തന്നിൽ ആശ്രയിക്കുന്ന ഏവർക്കും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ല്ല നീ എന്നോടു: ഞങ്ങളുടെ ദൈവമായ യഹോവയിൽ ഞങ്ങൾ ആശ്രയിക്കുന്നു എന്നു പറയുന്നുവെങ്ക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ജാഗിരികളും യാഗപീഠങ്ങളും ഹിസ്കീയാവു നീക്കക്കളഞ്ഞിട്ടല്ലോ യെഹൂദയോടും യെരൂശലേമ്യരോടും: നിങ്ങൾ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ന്റെ മുമ്പിൽ നമസ്കരിപ്പിൻ എന്നു കല്പിച്ച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ട്ടെ; എന്റെ യജമാനനായ അശ്ശൂർരാജാവുമായി വാതു കെട്ടുക: തക്ക കുതിരച്ചേവകരെ കയറ്റുവ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ുമെങ്കിൽ ഞാൻ രണ്ടായിരം കുതിരയെ നിനക്കു ത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 പിന്നെ എങ്ങനെ എന്റെ യജമാനന്റെ എളിയ ദാസന്മാരിൽ ഒരു പടനായകനെയെങ്കിലും മടക്കും? രഥങ്ങൾക്കായ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ച്ചേവകർക്കായിട്ടും നീ മിസ്രയീമിൽ ആശ്രയ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ഇപ്പോൾ ഈ ദേശം നശിപ്പിപ്പാൻ യഹോവയെ കൂടാതെയോ അതിന്റെ നേരെ പുറപ്പെട്ടുവന്നിര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എന്നോടു: ഈ ദേശത്തിന്റെ നേരെ പുറപ്പെട്ടുചെന്നു അതിനെ നശിപ്പിക്ക എന്നു ക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ോൾ എല്യാക്കീമും ശെബ്നയും യോവാഹും രബ്ശാക്കേയോടു: അടിയങ്ങളോടു അരാംഭാഷയിൽ സംസാരിക്കേണമ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ഞങ്ങൾക്കു അറിയാം; മതിലിന്മേലുള്ള ജന കേൾക്കേ ഞങ്ങളോടു യെഹൂദാഭാഷയിൽ സംസാരിക്കരുത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രബ്-ശാക്കേ: നിന്റെ യജമാനനോടും നിന്നോടും ഈ വാക്കു പറവാനോ എന്റെ യജമാനൻ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രിക്കുന്നതു? നിങ്ങളോടുകൂടി സ്വന്തമലം തിന്നുകയും സ്വന്തമൂത്രം കുടിക്കയും ചെയ്‍വാൻ മതില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 പുരുഷന്മാരുടെ അടുക്കൽ അല്ലയോ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രബ്-ശാക്കേ നിന്നുകൊണ്ടു യെഹൂദാഭാഷയിൽ ഉറക്കെ വിളിച്ചുപറഞ്ഞതെന്തെന്നാൽ: മഹാ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ശൂർരാജാവിന്റെ വാക്കു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രാജാവു ഇപ്രകാരം കല്പിക്കുന്നു: ഹിസ്കീയാവു നിങ്ങളെ ചതിക്കരുതു; അവന്നു നിങ്ങളെ വിടുവ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 നമ്മെ നിശ്ചയിമായി വിടുവിക്കും; ഈ നഗരം അശ്ശൂർരാജാവിന്റെ കയ്യിൽ ഏല്പിക്കയില്ല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സ്കീയാവു നിങ്ങളെ യഹോവയിൽ ആശ്രയിക്കുമാറാക്കു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ഹിസ്കീയാവിന്നു നിങ്ങൾ ചെവി കൊടുക്കരുതു; അശ്ശൂർരാജാവു ഇപ്രകാരം കല്പിക്കുന്നു: നിങ്ങൾ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ധിചെയ്തു എന്റെ അടുക്കൽ പുറത്തുവരുവിൻ; നിങ്ങൾ ഓരോരുത്തൻ താന്താന്റെ മുന്തിരിവള്ളിയ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തിവൃക്ഷത്തിന്റെയും ഫലം തിന്നുകയും താന്താന്റെ കിണറ്റിലെ വെള്ളം കുടിക്കയും ചെയ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ിന്നെ ഞാൻ വന്നു, നിങ്ങളുടെ ദേശത്തിന്നു തുല്യമായി ധാന്യവും വീഞ്ഞും അപ്പ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ത്തോട്ടങ്ങളും ഉള്ള ഒരു ദേശത്തേക്കു നിങ്ങളെ കൂട്ടിക്കൊ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 നമ്മെ വിടുവിക്കുമെന്നു പറഞ്ഞു ഹിസ്കീയാവു നിങ്ങളെ ചതിക്കരുതു; ജാതികളുടെ ദേവന്മാ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െങ്കിലും തന്റെ ദേശത്തെ അശ്ശൂർ രാജാവിന്റെ കയ്യിൽനിന്നു വിടുവിച്ചിട്ടുണ്ട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ഹമാത്തിലെയും അർപ്പാദിലെയും ദേവന്മാർ എവിടെ? സെഫർവ്വയീമിലെ ദേവന്മാരും എവിടെ? അവർ ശമർയ്യയെ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നിന്നു വിടുവിച്ചിട്ടുണ്ട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 യെരൂശലേമിനെ എന്റെ കയ്യിൽനിന്നു വിടുവിപ്പാൻ ആ ദേശങ്ങളിലെ സകല ദേവന്മാരിലും വെച്ചു ഒ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ദേശത്തെ എന്റെ കയ്യിൽ നിന്നു വിടുവിച്ച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ജനം മിണ്ടാതിരുന്നു അവനോടു ഒന്നും ഉത്തരം പറഞ്ഞില്ല; അവനോടു ഉത്തരം പറയരുതെന്നു രാജകല്പ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ഹിൽക്കീയാവിന്റെ മകൻ എല്യാക്കീം എന്ന രാജധാനിവിചാരകനും രായസക്കാരൻ ശെബ്നയും ആസാഫിന്റെ മകൻ യോവാഹ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 മന്ത്രിയും വസ്ത്രം കീറി ഹിസ്കീയാവിന്റെ അടുക്കൽ വന്നു രബ്-ശാക്കേയുടെ വാക്കു അവനോ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2026-10-21T03:00:55Z</dcterms:created>
  <dcterms:modified xsi:type="dcterms:W3CDTF">2026-10-21T03:00:55Z</dcterms:modified>
  <dc:title>യെശയ്യാവ്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