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ret not yourself because of evildoers, neither be you envious against the workers of iniquit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y shall soon be cut down like the grass, and wither as the green herb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rust in the LORD, and do good; so shall you dwell in the land, and verily you shall be f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elight yourself also in the LORD: and he shall give you the desires of yours hear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Commit your way unto the LORD; trust also in him; and he shall bring it to pa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Commit your way unto the LORD; trust also in him; and he shall bring it to pas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shall bring forth your righteousness as the light, and your judgment as the noonda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st in the LORD, and wait patiently for him: fret not yourself because of him who prospers in his way, because of the man who brings wicked devices to pas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st in the LORD, and wait patiently for him: fret not yourself because of him who prospers in his way, because of the man who brings wicked devices to pas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Cease from anger, and forsake wrath: fret not yourself in any way to do evil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evildoers shall be cut off: but those that wait upon the LORD, they shall inherit the ea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evildoers shall be cut off: but those that wait upon the LORD, they shall inherit the ear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et a little while, and the wicked shall not be: yea, you shall diligently consider his place, and it shall not b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et a little while, and the wicked shall not be: yea, you shall diligently consider his place, and it shall not b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meek shall inherit the earth; and shall delight themselves in the abundance of peac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wicked plots against the just, and gnashes upon him with his teet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LORD shall laugh at him: for he sees that his day is coming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wicked have drawn out the sword, and have bent their bow, to cast down the poor and needy, and to slay such as be of upright conversatio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wicked have drawn out the sword, and have bent their bow, to cast down the poor and needy, and to slay such as be of upright conversatio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ir sword shall enter into their own heart, and their bows shall be broke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 little that a righteous man has is better than the riches of many wick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 arms of the wicked shall be broken: but the LORD upholds the righteou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knows the days of the upright: and their inheritance shall be for ever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y shall not be ashamed in the evil time: and in the days of famine they shall be satisfi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the wicked shall perish, and the enemies of the LORD shall be as the fat of lambs: they shall consume; into smoke shall they consume away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the wicked shall perish, and the enemies of the LORD shall be as the fat of lambs: they shall consume; into smoke shall they consume away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wicked borrows, and pays not again: but the righteous shows mercy, and giv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such as be blessed of him shall inherit the earth; and they that be cursed of him shall be cut off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such as be blessed of him shall inherit the earth; and they that be cursed of him shall be cut off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 steps of a good man are ordered by the LORD: and he delights in his way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ough he fall, he shall not be utterly cast down: for the LORD upholds him with his han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 have been young, and now am old; yet have I not seen the righteous forsaken, nor his seed begging brea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 have been young, and now am old; yet have I not seen the righteous forsaken, nor his seed begging brea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 is ever merciful, and lends; and his seed is blesse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Depart from evil, and do good; and dwell for evermor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the LORD loves judgment, and forsakes not his saints; they are preserved for ever: but the seed of the wicked shall be cut off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the LORD loves judgment, and forsakes not his saints; they are preserved for ever: but the seed of the wicked shall be cut off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 righteous shall inherit the land, and dwell therein for ever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 mouth of the righteous speaks wisdom, and his tongue talks of judgment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law of his God is in his heart; none of his steps shall slid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 wicked watches the righteous, and seeks to slay him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 LORD will not leave him in his hand, nor condemn him when he is judged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 LORD will not leave him in his hand, nor condemn him when he is judged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Wait on the LORD, and keep his way, and he shall exalt you to inherit the land: when the wicked are cut off, you shall see it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Wait on the LORD, and keep his way, and he shall exalt you to inherit the land: when the wicked are cut off, you shall see it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I have seen the wicked in great power, and spreading himself like a green bay tre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I have seen the wicked in great power, and spreading himself like a green bay tre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Yet he passed away, and, lo, he was not: yea, I sought him, but he could not be foun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Mark the perfect man, and behold the upright: for the end of that man is peac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But the transgressors shall be destroyed together: the end of the wicked shall be cut off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But the salvation of the righteous is of the LORD: he is their strength in the time of troubl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the LORD shall help them, and deliver them: he shall deliver them from the wicked, and save them, because they trust in him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the LORD shall help them, and deliver them: he shall deliver them from the wicked, and save them, because they trust in hi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ொல்லாதவர்களைக் குறித்து எரிச்சலடையாதே; நியாயக்கேடுசெய்கிறவர்கள்மேல் பொறாமைகொள்ள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புல்லைப்போல் சீக்கிரமாய் அறுப்புண்டு, பசும்பூண்டைப்போல் வாடிப்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 நம்பி நன்மைசெய்; தேசத்தில் குடியிருந்து சத்தியத்தை மேய்ந்து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மனமகிழ்ச்சியாயிரு; அவர் உன் இருதயத்தின் வேண்டுதல்களை உனக்கு அருள்செய்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ழியைக் கர்த்தருக்கு ஒப்புவித்து, அவர்மேல் நம்பிக்கையாயிரு; அவரே காரி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ய்க்கப்பண்ண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ீதியை வெளிச்சத்தைப்போலவும், உன் நியாயத்தைப் பட்டப்பகலைப்போலவும் விளங்கப்பண்ண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 நோக்கி அமர்ந்து, அவருக்குக் காத்திரு; காரியசித்தியுள்ளவன்மேலும் தீவினைகளைச் செய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்மேலும் எரிச்சலாக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ோபத்தை நெகிழ்ந்து, உக்கிரத்தை விட்டுவிடு, பொல்லாப்புச்செய்ய ஏதுவான எரிச்சல் உனக்கு 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ொல்லாதவர்கள் அறுப்புண்டுபோவார்கள்; கர்த்தருக்குக் காத்திருக்கிறவர்களோ பூமிய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ித்துக்கொள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னுங் கொஞ்சநேரந்தான், அப்போது துன்மார்க்கன் இரான்; அவன் ஸ்தானத்தை உற்று விசாரித்தாயானால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ந்தகுணமுள்ளவர்கள் பூமியைச் சுதந்தரித்து மிகுந்த சமாதானத்தினால் மனமகிழ்ச்சியா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ன்மார்க்கன் நீதிமானுக்கு விரோதமாய்த் தீங்கு நினைத்து, அவன்பேரில் பற்கடி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ண்டவர் அவனைப்பார்த்து நகைக்கிறார்; அவனுடைய நாள் வருகிறதென்று காண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ுமையும் எளிமையுமானவனை மடிவிக்கவும், செம்மை மார்க்கத்தாரை விழப்பண்ணவும், துன்மார்க்க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டயத்தை உருவி, தங்கள் வில்லை நாணேற்ற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அவர்கள் பட்டயம் அவர்களுடைய இருதயத்திற்குள் உருவிப்போம்; அவர்கள் வில்லுகள் முற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 துன்மார்க்கருக்குள்ள செல்வத்திரட்சியைப்பார்க்கிலும், நீதிமானுக்குள்ள கொஞ்சமே நல்ல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டைய புயங்கள் முறியும்; நீதிமான்களையோ கர்த்தர் தாங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த்தமர்களின் நாட்களைக் கர்த்தர் அறிந்திருக்கிறார்; அவர்கள் சுதந்தரம் என்றென்றைக்கும்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ஆபத்துக்காலத்திலே வெட்கப்பட்டுப்போகாதிருந்து, பஞ்சகாலத்திலே திருப்தியடை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அழிந்துபோவார்கள், கர்த்தருடைய சத்துருக்கள் ஆட்டுக்குட்டிகளின் நிணத்த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கைந்துபோவார்கள், அவர்கள் புகையாய்ப் புகைந்து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கடன்வாங்கிச் செலுத்தாமற்போகிறான்; நீதிமானோ இரங்கிக்கொட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ால் ஆசீர்வதிக்கப்பட்டவர்கள் பூமியைச் சுதந்தரித்துக்கொள்ளுவார்கள்; அவரால் சபிக்கப்பட்டவர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ுப்புண்டு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ல்ல மனுஷனுடைய நடைகள் கர்த்தரால் உறுதிப்படும், அவனுடைய வழியின்மேல் அவர் பிரிய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விழுந்தாலும் தள்ளுண்டுபோவதில்லை; கர்த்தர் தமது கையினால் அவனைத் தாங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இளைஞனாயிருந்தேன், முதிர்வயதுள்ளவனுமானேன், ஆனாலும் நீதிமான் கைவிடப்பட்டதையும், அவன் சந்த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த்துக்கு இரந்துதிரிகிறதையும் நான் காண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நித்தம் இரங்கிக் கடன்கொடுக்கிறான், அவன் சந்ததி ஆசீர்வதி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ீமையை விட்டு விலகி, நன்மைசெய்; என்றென்றைக்கும் நிலைத்திரு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நியாயத்தை விரும்புகிறவர், அவர் தமது பரிசுத்தவான்களைக் கைவிடுவதில்லை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ைக்கும் காக்கப்படுவார்கள்; துன்மார்க்கருடைய சந்ததியோ அறுப்புண்ட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திமான்கள் பூமியைச் சுதந்தரித்துக்கொண்டு, என்றைக்கும் அதிலே வாசமா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திமானுடைய வாய் ஞானத்தை உரைத்து, அவனுடைய நாவு நியாயத்தைப் பேச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டைய தேவன் அருளிய வேதம் அவன் இருதயத்தில் இருக்கிறது; அவன் நடைகளில் ஒன்றும் பிசக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ுன்மார்க்கன் நீதிமான்மேல் கண்வைத்து, அவனைக் கொல்ல வகைதே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ோ அவனை இவன் கையில் விடுவதில்லை; அவன் நியாயம் விசாரிக்கப்படுகையில், அ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்கினைக்குள்ளாகத் தீர்ப்ப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கர்த்தருக்குக் காத்திருந்து, அவருடைய வழியைக் கைக்கொள்; அப்பொழுது நீ பூமிய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ித்துக்கொள்வதற்கு அவர் உன்னை உயர்த்துவார்; துன்மார்க்கர் அறுப்புண்டுபோவதை நீ காண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ொடிய பலவந்தனான ஒரு துன்மார்க்கனைக் கண்டேன், அவன் தனக்கேற்ற நிலத்தில் முளைத்த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ச்சைமரத்தைப்போல் தழைத்தவன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அவன் ஒழிந்துபோனான்: பாருங்கள், அவன் இல்லை; அவனைத் தேடினேன், அவன் காணப்ப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த்தமனை நோக்கி, செம்மையானவனைப் பார்த்திரு; அந்த மனுஷனுடைய முடிவு சமாதான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க்கிரமக்காரர் ஏகமாய் அழிக்கப்படுவார்கள்; அறுப்புண்டுபோவதே துன்மார்க்கரின் முடிவ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திமான்களுடைய இரட்சிப்பு கர்த்தரால் வரும்; இக்கட்டுக்காலத்தில் அவரே அவர்கள் அடைக்க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ர்த்தர் அவர்களுக்கு உதவிசெய்து, அவர்களை விடுவிப்பார்; அவர்கள் அவரை நம்பியிருக்கிறபடி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த் துன்மார்க்கருடைய கைக்குத் தப்புவித்து இரட்ச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2026-11-01T18:59:44Z</dcterms:created>
  <dcterms:modified xsi:type="dcterms:W3CDTF">2026-11-01T18:59:44Z</dcterms:modified>
  <dc:title>சங்கீதம்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