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Fret not yourself because of evildoers, neither be you envious against the workers of iniquity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For they shall soon be cut down like the grass, and wither as the green herb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Trust in the LORD, and do good; so shall you dwell in the land, and verily you shall be fed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Delight yourself also in the LORD: and he shall give you the desires of yours heart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Commit your way unto the LORD; trust also in him; and he shall bring it to pass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Commit your way unto the LORD; trust also in him; and he shall bring it to pass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he shall bring forth your righteousness as the light, and your judgment as the noonday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st in the LORD, and wait patiently for him: fret not yourself because of him who prospers in his way, because of the man who brings wicked devices to pas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Rest in the LORD, and wait patiently for him: fret not yourself because of him who prospers in his way, because of the man who brings wicked devices to pass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Cease from anger, and forsake wrath: fret not yourself in any way to do evil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evildoers shall be cut off: but those that wait upon the LORD, they shall inherit the earth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For evildoers shall be cut off: but those that wait upon the LORD, they shall inherit the earth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et a little while, and the wicked shall not be: yea, you shall diligently consider his place, and it shall not b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For yet a little while, and the wicked shall not be: yea, you shall diligently consider his place, and it shall not be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But the meek shall inherit the earth; and shall delight themselves in the abundance of peace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e wicked plots against the just, and gnashes upon him with his teeth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LORD shall laugh at him: for he sees that his day is coming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wicked have drawn out the sword, and have bent their bow, to cast down the poor and needy, and to slay such as be of upright conversation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The wicked have drawn out the sword, and have bent their bow, to cast down the poor and needy, and to slay such as be of upright conversation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eir sword shall enter into their own heart, and their bows shall be broken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A little that a righteous man has is better than the riches of many wicked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For the arms of the wicked shall be broken: but the LORD upholds the righteou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The LORD knows the days of the upright: and their inheritance shall be for ever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They shall not be ashamed in the evil time: and in the days of famine they shall be satisfie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the wicked shall perish, and the enemies of the LORD shall be as the fat of lambs: they shall consume; into smoke shall they consume away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But the wicked shall perish, and the enemies of the LORD shall be as the fat of lambs: they shall consume; into smoke shall they consume away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The wicked borrows, and pays not again: but the righteous shows mercy, and gives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such as be blessed of him shall inherit the earth; and they that be cursed of him shall be cut off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For such as be blessed of him shall inherit the earth; and they that be cursed of him shall be cut off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The steps of a good man are ordered by the LORD: and he delights in his way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Though he fall, he shall not be utterly cast down: for the LORD upholds him with his han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have been young, and now am old; yet have I not seen the righteous forsaken, nor his seed begging brea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I have been young, and now am old; yet have I not seen the righteous forsaken, nor his seed begging bread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He is ever merciful, and lends; and his seed is blessed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Depart from evil, and do good; and dwell for evermore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LORD loves judgment, and forsakes not his saints; they are preserved for ever: but the seed of the wicked shall be cut off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For the LORD loves judgment, and forsakes not his saints; they are preserved for ever: but the seed of the wicked shall be cut off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The righteous shall inherit the land, and dwell therein for ever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The mouth of the righteous speaks wisdom, and his tongue talks of judgment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The law of his God is in his heart; none of his steps shall slide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The wicked watches the righteous, and seeks to slay him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 LORD will not leave him in his hand, nor condemn him when he is judged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The LORD will not leave him in his hand, nor condemn him when he is judged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Wait on the LORD, and keep his way, and he shall exalt you to inherit the land: when the wicked are cut off, you shall see it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Wait on the LORD, and keep his way, and he shall exalt you to inherit the land: when the wicked are cut off, you shall see it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I have seen the wicked in great power, and spreading himself like a green bay tree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I have seen the wicked in great power, and spreading himself like a green bay tree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Yet he passed away, and, lo, he was not: yea, I sought him, but he could not be found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Mark the perfect man, and behold the upright: for the end of that man is peace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But the transgressors shall be destroyed together: the end of the wicked shall be cut off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But the salvation of the righteous is of the LORD: he is their strength in the time of trouble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e LORD shall help them, and deliver them: he shall deliver them from the wicked, and save them, because they trust in him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And the LORD shall help them, and deliver them: he shall deliver them from the wicked, and save them, because they trust in hi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399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ொல்லாதவர்களைக் குறித்து எரிச்சலடையாதே; நியாயக்கேடுசெய்கிறவர்கள்மேல் பொறாமைகொள்ள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கள் புல்லைப்போல் சீக்கிரமாய் அறுப்புண்டு, பசும்பூண்டைப்போல் வாடிப்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ை நம்பி நன்மைசெய்; தேசத்தில் குடியிருந்து சத்தியத்தை மேய்ந்து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ர்த்தரிடத்தில் மனமகிழ்ச்சியாயிரு; அவர் உன் இருதயத்தின் வேண்டுதல்களை உனக்கு அருள்செய்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வழியைக் கர்த்தருக்கு ஒப்புவித்து, அவர்மேல் நம்பிக்கையாயிரு; அவரே காரியத்த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ாய்க்கப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நீதியை வெளிச்சத்தைப்போலவும், உன் நியாயத்தைப் பட்டப்பகலைப்போலவும் விளங்கப்பண்ணுவ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கர்த்தரை நோக்கி அமர்ந்து, அவருக்குக் காத்திரு; காரியசித்தியுள்ளவன்மேலும் தீவினைகளைச் செய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ன்மேலும் எரிச்சலாகாத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ோபத்தை நெகிழ்ந்து, உக்கிரத்தை விட்டுவிடு, பொல்லாப்புச்செய்ய ஏதுவான எரிச்சல் உனக்கு வேண்டா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ொல்லாதவர்கள் அறுப்புண்டுபோவார்கள்; கர்த்தருக்குக் காத்திருக்கிறவர்களோ பூமிய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ன்னுங் கொஞ்சநேரந்தான், அப்போது துன்மார்க்கன் இரான்; அவன் ஸ்தானத்தை உற்று விசாரித்தாயானால் அ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ாந்தகுணமுள்ளவர்கள் பூமியைச் சுதந்தரித்து மிகுந்த சமாதானத்தினால் மனமகிழ்ச்சிய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ுன்மார்க்கன் நீதிமானுக்கு விரோதமாய்த் தீங்கு நினைத்து, அவன்பேரில் பற்கடி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ண்டவர் அவனைப்பார்த்து நகைக்கிறார்; அவனுடைய நாள் வருகிறதென்று காண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றுமையும் எளிமையுமானவனை மடிவிக்கவும், செம்மை மார்க்கத்தாரை விழப்பண்ணவும், துன்மார்க்க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ட்டயத்தை உருவி, தங்கள் வில்லை நாணேற்றுகிற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னாலும் அவர்கள் பட்டயம் அவர்களுடைய இருதயத்திற்குள் உருவிப்போம்; அவர்கள் வில்லுகள் முறிய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ேக துன்மார்க்கருக்குள்ள செல்வத்திரட்சியைப்பார்க்கிலும், நீதிமானுக்குள்ள கொஞ்சமே நல்ல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ன்மார்க்கருடைய புயங்கள் முறியும்; நீதிமான்களையோ கர்த்தர் தாங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த்தமர்களின் நாட்களைக் கர்த்தர் அறிந்திருக்கிறார்; அவர்கள் சுதந்தரம் என்றென்றைக்கும் இருக்க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ர்கள் ஆபத்துக்காலத்திலே வெட்கப்பட்டுப்போகாதிருந்து, பஞ்சகாலத்திலே திருப்தியடை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துன்மார்க்கரோ அழிந்துபோவார்கள், கர்த்தருடைய சத்துருக்கள் ஆட்டுக்குட்டிகளின் நிணத்தைப்போ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ுகைந்துபோவார்கள், அவர்கள் புகையாய்ப் புகைந்த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ுன்மார்க்கன் கடன்வாங்கிச் செலுத்தாமற்போகிறான்; நீதிமானோ இரங்கிக்கொடுக்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ால் ஆசீர்வதிக்கப்பட்டவர்கள் பூமியைச் சுதந்தரித்துக்கொள்ளுவார்கள்; அவரால் சபிக்கப்பட்டவர்கள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றுப்புண்டுபோ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ல்ல மனுஷனுடைய நடைகள் கர்த்தரால் உறுதிப்படும், அவனுடைய வழியின்மேல் அவர் பிரியமாயிரு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வன் விழுந்தாலும் தள்ளுண்டுபோவதில்லை; கர்த்தர் தமது கையினால் அவனைத் தாங்க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இளைஞனாயிருந்தேன், முதிர்வயதுள்ளவனுமானேன், ஆனாலும் நீதிமான் கைவிடப்பட்டதையும், அவன் சந்தத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த்துக்கு இரந்துதிரிகிறதையும் நான் காண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ன் நித்தம் இரங்கிக் கடன்கொடுக்கிறான், அவன் சந்ததி ஆசீர்வதிக்கப்பட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ீமையை விட்டு விலகி, நன்மைசெய்; என்றென்றைக்கும் நிலைத்திருப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கர்த்தர் நியாயத்தை விரும்புகிறவர், அவர் தமது பரிசுத்தவான்களைக் கைவிடுவதில்லை; அவர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ைக்கும் காக்கப்படுவார்கள்; துன்மார்க்கருடைய சந்ததியோ அறுப்புண்டுபோ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நீதிமான்கள் பூமியைச் சுதந்தரித்துக்கொண்டு, என்றைக்கும் அதிலே வாசமாயிரு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ீதிமானுடைய வாய் ஞானத்தை உரைத்து, அவனுடைய நாவு நியாயத்தைப் பேச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வனுடைய தேவன் அருளிய வேதம் அவன் இருதயத்தில் இருக்கிறது; அவன் நடைகளில் ஒன்றும் பிசகுவத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ுன்மார்க்கன் நீதிமான்மேல் கண்வைத்து, அவனைக் கொல்ல வகைதேடுகிற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கர்த்தரோ அவனை இவன் கையில் விடுவதில்லை; அவன் நியாயம் விசாரிக்கப்படுகையில், அவ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ஆக்கினைக்குள்ளாகத் தீர்ப்பதும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ீ கர்த்தருக்குக் காத்திருந்து, அவருடைய வழியைக் கைக்கொள்; அப்பொழுது நீ பூமியைச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ுதந்தரித்துக்கொள்வதற்கு அவர் உன்னை உயர்த்துவார்; துன்மார்க்கர் அறுப்புண்டுபோவதை நீ காண்ப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கொடிய பலவந்தனான ஒரு துன்மார்க்கனைக் கண்டேன், அவன் தனக்கேற்ற நிலத்தில் முளைத்திருக்கி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ச்சைமரத்தைப்போல் தழைத்தவனாயிருந்தா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ஆனாலும் அவன் ஒழிந்துபோனான்: பாருங்கள், அவன் இல்லை; அவனைத் தேடினேன், அவன் காணப்படவில்ல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நீ உத்தமனை நோக்கி, செம்மையானவனைப் பார்த்திரு; அந்த மனுஷனுடைய முடிவு சமாதான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க்கிரமக்காரர் ஏகமாய் அழிக்கப்படுவார்கள்; அறுப்புண்டுபோவதே துன்மார்க்கரின் முடிவ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ீதிமான்களுடைய இரட்சிப்பு கர்த்தரால் வரும்; இக்கட்டுக்காலத்தில் அவரே அவர்கள் அடைக்கல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கர்த்தர் அவர்களுக்கு உதவிசெய்து, அவர்களை விடுவிப்பார்; அவர்கள் அவரை நம்பியிருக்கிறபடிய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வர்களைத் துன்மார்க்கருடைய கைக்குத் தப்புவித்து இரட்சிப்ப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3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2026-09-17T05:42:00Z</dcterms:created>
  <dcterms:modified xsi:type="dcterms:W3CDTF">2026-09-17T05:42:00Z</dcterms:modified>
  <dc:title>சங்கீதம் : 37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