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our Lord, how excellent is your name in all the earth! who have set your glory above the heave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our Lord, how excellent is your name in all the earth! who have set your glory above the heave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ut of the mouth of babes and infants have you ordained strength because of yours enemies, that you might still the enemy and the aveng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ut of the mouth of babes and infants have you ordained strength because of yours enemies, that you might still the enemy and the aveng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I consider your heavens, the work of your fingers, the moon and the stars, which you have ordained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I consider your heavens, the work of your fingers, the moon and the stars, which you have ordained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at is man, that you are mindful of him? and the son of man, that you visit him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 have made him a little lower than the angels, and have crowned him with glory and honou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made him to have dominion over the works of your hands; you have put all things under his feet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made him to have dominion over the works of your hands; you have put all things under his feet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sheep and oxen, yea, and the beasts of the field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fowl of the air, and the fish of the sea, and whatsoever passes through the paths of the sea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fowl of the air, and the fish of the sea, and whatsoever passes through the paths of the sea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LORD our Lord, how excellent is your name in all the earth!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ஆண்டவராகிய கர்த்தாவே, உம்முடைய நாமம் பூமியெங்கும் எவ்வளவு மேன்மையுள்ளதாயிருக்கிற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மகத்துவத்தை வானங்களுக்கு மேலாக வை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யினால் பெலன் உண்டு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ிரல்களின் கிரியையாகிய உம்முடைய வானங்களையும், நீர் ஸ்தாபித்த சந்திரன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்சத்திரங்களையும் நான் பார்க்க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ை நீர் நினைக்கிறதற்கும், மனுஷகுமாரனை நீர் விசாரிக்கிறதற்கும் அவன் எம்மாத்திரம் என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அவனை தேவதூதரிலும் சற்று சிறியவனாக்கினீர்; மகிமையினாலும் கனத்தினாலும் அவனை முடிசூட்ட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கரத்தின் கிரியைகளின்மேல் நீர் அவனுக்கு ஆளுகைதந்து, சகலத்தையும் அவனுடைய பாதங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ுமாடுகளெல்லாவற்றையும், காட்டுமிருகங்கள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யத்துப் பறவைகளையும், சமுத்திரத்து மச்சங்களையும், கடல்களில் சஞ்சரிக்கிறவைகளையும் அ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ங்களுக்குக் கீழ்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ஆண்டவராகிய கர்த்தாவே, உம்முடைய நாமம் பூமியெங்கும் எவ்வளவு மேன்மையுள்ள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2026-09-17T05:40:10Z</dcterms:created>
  <dcterms:modified xsi:type="dcterms:W3CDTF">2026-09-17T05:40:10Z</dcterms:modified>
  <dc:title>சங்கீதம்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