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, our Lord, how excellent is your name in all the earth! who have set your glory above the heaven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, our Lord, how excellent is your name in all the earth! who have set your glory above the heave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ut of the mouth of babes and infants have you ordained strength because of yours enemies, that you might still the enemy and the aveng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Out of the mouth of babes and infants have you ordained strength because of yours enemies, that you might still the enemy and the aveng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n I consider your heavens, the work of your fingers, the moon and the stars, which you have ordained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When I consider your heavens, the work of your fingers, the moon and the stars, which you have ordained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at is man, that you are mindful of him? and the son of man, that you visit him?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For you have made him a little lower than the angels, and have crowned him with glory and honour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made him to have dominion over the works of your hands; you have put all things under his feet: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 made him to have dominion over the works of your hands; you have put all things under his feet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l sheep and oxen, yea, and the beasts of the field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fowl of the air, and the fish of the sea, and whatsoever passes through the paths of the sea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fowl of the air, and the fish of the sea, and whatsoever passes through the paths of the sea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O LORD our Lord, how excellent is your name in all the earth!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8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ங்கள் ஆண்டவராகிய கர்த்தாவே, உம்முடைய நாமம் பூமியெங்கும் எவ்வளவு மேன்மையுள்ளதாயிருக்கிறது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்முடைய மகத்துவத்தை வானங்களுக்கு மேலாக வைத்த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கைஞனையும் பழிகாரனையும் அடக்கிப்போட, தேவரீர் உம்முடைய சத்துருக்களினிமித்தம் குழந்தைகள் பாலக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யினால் பெலன் உண்டுபண்ண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மது விரல்களின் கிரியையாகிய உம்முடைய வானங்களையும், நீர் ஸ்தாபித்த சந்திரன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ட்சத்திரங்களையும் நான் பார்க்கும்போ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னுஷனை நீர் நினைக்கிறதற்கும், மனுஷகுமாரனை நீர் விசாரிக்கிறதற்கும் அவன் எம்மாத்திரம் என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ர் அவனை தேவதூதரிலும் சற்று சிறியவனாக்கினீர்; மகிமையினாலும் கனத்தினாலும் அவனை முடிசூட்ட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ம்முடைய கரத்தின் கிரியைகளின்மேல் நீர் அவனுக்கு ஆளுகைதந்து, சகலத்தையும் அவனுடைய பாதங்களுக்க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ீழ்ப்பட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டுமாடுகளெல்லாவற்றையும், காட்டுமிருகங்களைய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காயத்துப் பறவைகளையும், சமுத்திரத்து மச்சங்களையும், கடல்களில் சஞ்சரிக்கிறவைகளையும் அவ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தங்களுக்குக் கீழ்ப்படுத்தின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ஆண்டவராகிய கர்த்தாவே, உம்முடைய நாமம் பூமியெங்கும் எவ்வளவு மேன்மையுள்ள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2026-11-01T17:52:14Z</dcterms:created>
  <dcterms:modified xsi:type="dcterms:W3CDTF">2026-11-01T17:52:14Z</dcterms:modified>
  <dc:title>சங்கீதம்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