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கையால், நாம் கேட்டவைகளைவிட்டு விலகாதபடிக்கு, அவைகளை மிகுந்த ஜாக்கிரதையாய்க் கவனிக்கவேண்ட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கையால், நாம் கேட்டவைகளைவிட்டு விலகாதபடிக்கு, அவைகளை மிகுந்த ஜாக்கிரதையாய்க் கவனிக்கவேண்ட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ஏனெனில், தேவதூதர் மூலமாய்ச் சொல்லப்பட்ட வசனத்திற்கு விரோதமான எந்தச் செய்கைக்கும் கீழ்ப்படியாமைக்கும் நீதியான தண்டனை வரத்தக்கதாக அவர்களுடைய வசனம் உறுதிப்படுத்தப்பட்டிருக்க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ஏனெனில், தேவதூதர் மூலமாய்ச் சொல்லப்பட்ட வசனத்திற்கு விரோதமான எந்தச் செய்கைக்கும் கீழ்ப்படியாமைக்கும் நீதியான தண்டனை வரத்தக்கதாக அவர்களுடைய வசனம் உறுதிப்படுத்தப்பட்டிருக்க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ுதலாவது கர்த்தர் மூலமாய் அறிவிக்கப்பட்டு, பின்பு அவரிடத்தில் கேட்டவர்களாலே நமக்கு உறுதியாக்கப்பட்டத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ுதலாவது கர்த்தர் மூலமாய் அறிவிக்கப்பட்டு, பின்பு அவரிடத்தில் கேட்டவர்களாலே நமக்கு உறுதியாக்கப்பட்டத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டையாளங்களினாலும் அற்புதங்களினாலும் பலவிதமான பலத்த செய்கைகளினாலும், தம்முடைய சித்தத்தின்படி பகிர்ந்து பரிசுத்த ஆவியின் வரங்களிலும், தேவன் தாமே சாட்சிகொடுத்ததுமாயிருக்கிற இவ்வளவு பெரிதான இரட்சிப்பைக்குறித்து நாம் கவலையற்றிருப்போமானால் தண்டனைக்கு எப்படித் தப்பித்துக்கொள்ளுவோ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டையாளங்களினாலும் அற்புதங்களினாலும் பலவிதமான பலத்த செய்கைகளினாலும், தம்முடைய சித்தத்தின்படி பகிர்ந்து பரிசுத்த ஆவியின் வரங்களிலும், தேவன் தாமே சாட்சிகொடுத்ததுமாயிருக்கிற இவ்வளவு பெரிதான இரட்சிப்பைக்குறித்து நாம் கவலையற்றிருப்போமானால் தண்டனைக்கு எப்படித் தப்பித்துக்கொள்ளுவோ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னிவரும் உலகத்தைக்குறித்துப் பேசுகிறோமே, அதை அவர் தூதர்களுக்குக் கீழ்ப்படுத்தவி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ஒரு இடத்திலே ஒருவன் சாட்சியாக: மனுஷனை நீர் நினைக்கிறதற்கும், மனுஷனுடைய குமாரனை நீர் விசாரிக்கிறதற்கும் அவன் எம்மாத்திரம்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ஒரு இடத்திலே ஒருவன் சாட்சியாக: மனுஷனை நீர் நினைக்கிறதற்கும், மனுஷனுடைய குமாரனை நீர் விசாரிக்கிறதற்கும் அவன் எம்மாத்திரம்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ை தேவதூதரிலும் சற்றுச் சிறியவனாக்கினீர்; மகிமையினாலும் கனத்தினாலும் அவனுக்கு முடிசூட்டி, உம்முடைய கரத்தின் கிரியைகளின் மேல் அவனை அதிகாரியாக வைத்து, சகலத்தையும் அவனுடைய பாதங்களுக்குக் கீழ்ப்படுத்தினீர் என்று சொன்ன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ை தேவதூதரிலும் சற்றுச் சிறியவனாக்கினீர்; மகிமையினாலும் கனத்தினாலும் அவனுக்கு முடிசூட்டி, உம்முடைய கரத்தின் கிரியைகளின் மேல் அவனை அதிகாரியாக வைத்து, சகலத்தையும் அவனுடைய பாதங்களுக்குக் கீழ்ப்படுத்தினீர் என்று சொன்ன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கலத்தையும் அவனுக்குக் கீழ்ப்படுத்தினார் என்கிற விஷயத்தில், அவர் அவனுக்குக் கீழ்ப்படுத்தாத பொருளொன்றுமில்லை; அப்படியிருந்தும், இன்னும் அவனுக்குச் சகலமும் கீழ்ப்பட்டிருக்கக் காணோ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கலத்தையும் அவனுக்குக் கீழ்ப்படுத்தினார் என்கிற விஷயத்தில், அவர் அவனுக்குக் கீழ்ப்படுத்தாத பொருளொன்றுமில்லை; அப்படியிருந்தும், இன்னும் அவனுக்குச் சகலமும் கீழ்ப்பட்டிருக்கக் காணோ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றாலும், தேவனுடைய கிருபையினால் ஒவ்வொருவருக்காகவும், மரணத்தை ருசிபார்க்கும்படிக்கு தேவதூதரிலும் சற்றுச் சிறியவராக்கப்பட்டிருந்த இயேசு மரணத்தை உத்தரித்ததினிமித்தம் மகிமையினாலும் கனத்தினாலும் முடிசூட்டப்பட்டதைக் காண்கிறோ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றாலும், தேவனுடைய கிருபையினால் ஒவ்வொருவருக்காகவும், மரணத்தை ருசிபார்க்கும்படிக்கு தேவதூதரிலும் சற்றுச் சிறியவராக்கப்பட்டிருந்த இயேசு மரணத்தை உத்தரித்ததினிமித்தம் மகிமையினாலும் கனத்தினாலும் முடிசூட்டப்பட்டதைக் காண்கிறோ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னென்றால் தமக்காகவும் தம்மாலேயும் சகலத்தையும் உண்டாக்கினவர், அநேகம் பிள்ளைகளை மகிமையில் கொண்டுவந்து சேர்க்கையில் அவர்களுடைய இரட்சிப்பின் அதிபதியை உபவத்திரவங்களினாலே பூரணப்படுத்துகிறது அவருக்கேற்றதாயிருந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னென்றால் தமக்காகவும் தம்மாலேயும் சகலத்தையும் உண்டாக்கினவர், அநேகம் பிள்ளைகளை மகிமையில் கொண்டுவந்து சேர்க்கையில் அவர்களுடைய இரட்சிப்பின் அதிபதியை உபவத்திரவங்களினாலே பூரணப்படுத்துகிறது அவருக்கேற்றதாயிருந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ப்படியெனில், பரிசுத்தஞ்செய்கிறவரும் பரிசுத்தஞ்செய்யப்படுகிறவர்களுமாகிய யாவரும் ஒருவரால் உண்டாயிருக்கிறார்கள்; இதினிமித்தம் அவர்களைச் சகோதரரென்று சொல்ல அவர் வெட்கப்படாமல்: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ப்படியெனில், பரிசுத்தஞ்செய்கிறவரும் பரிசுத்தஞ்செய்யப்படுகிறவர்களுமாகிய யாவரும் ஒருவரால் உண்டாயிருக்கிறார்கள்; இதினிமித்தம் அவர்களைச் சகோதரரென்று சொல்ல அவர் வெட்கப்படாமல்: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ம்முடைய நாமத்தை என் சகோதரருக்கு அறிவித்து, சபை நடுவில் உம்மைத் துதித்துப் பாடுவேன் என்றும்;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ம்முடைய நாமத்தை என் சகோதரருக்கு அறிவித்து, சபை நடுவில் உம்மைத் துதித்துப் பாடுவேன் என்றும்;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அவரிடத்தில் நம்பிக்கையாயிருப்பேன் என்றும்; இதோ, நானும், தேவன் எனக்குக் கொடுத்த பிள்ளைகளும் என்றும் சொல்லியிருக்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அவரிடத்தில் நம்பிக்கையாயிருப்பேன் என்றும்; இதோ, நானும், தேவன் எனக்குக் கொடுத்த பிள்ளைகளும் என்றும் சொல்லியிருக்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தலால், பிள்ளைகள் மாம்சத்தையும் இரத்தத்தையும் உடையவர்களாயிருக்க, அவரும் அவர்களைப்போல மாம்சத்தையும் இரத்தத்தையும் உடையவரானார்; மரணத்துக்கு அதிகாரியாகிய பிசாசானவனைத் தமது மரணத்தினாலே அழிக்கும்படிக்கும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தலால், பிள்ளைகள் மாம்சத்தையும் இரத்தத்தையும் உடையவர்களாயிருக்க, அவரும் அவர்களைப்போல மாம்சத்தையும் இரத்தத்தையும் உடையவரானார்; மரணத்துக்கு அதிகாரியாகிய பிசாசானவனைத் தமது மரணத்தினாலே அழிக்கும்படிக்கும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தலால், பிள்ளைகள் மாம்சத்தையும் இரத்தத்தையும் உடையவர்களாயிருக்க, அவரும் அவர்களைப்போல மாம்சத்தையும் இரத்தத்தையும் உடையவரானார்; மரணத்துக்கு அதிகாரியாகிய பிசாசானவனைத் தமது மரணத்தினாலே அழிக்கும்படிக்கும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ஜீவகாலமெல்லாம் மரணபயத்தினாலே அடிமைத்தனத்திற்குள்ளானவர்கள் யாவரையும் விடுதலைபண்ணும்படிக்கும் அப்படியான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தலால், அவர் தேவதூதருக்கு உதவியாகக் கைகொடாமல், ஆபிரகாமின் சந்ததிக்கு உதவியாகக் கைகொடுத்த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ன்றியும், அவர் ஜனத்தின் பாவங்களை நிவிர்த்தி செய்வதற்கேதுவாக, தேவகாரியங்களைக்குறித்து இரக்கமும் உண்மையுமுள்ள பிரதான ஆசாரியாராயிருக்கும்படிக்கு எவ்விதத்திலும் தம்முடைய சகோதரருக்கு ஒப்பாகவேண்டியதாயிருந்த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ன்றியும், அவர் ஜனத்தின் பாவங்களை நிவிர்த்தி செய்வதற்கேதுவாக, தேவகாரியங்களைக்குறித்து இரக்கமும் உண்மையுமுள்ள பிரதான ஆசாரியாராயிருக்கும்படிக்கு எவ்விதத்திலும் தம்முடைய சகோதரருக்கு ஒப்பாகவேண்டியதாயிருந்த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ன்றியும், அவர் ஜனத்தின் பாவங்களை நிவிர்த்தி செய்வதற்கேதுவாக, தேவகாரியங்களைக்குறித்து இரக்கமும் உண்மையுமுள்ள பிரதான ஆசாரியாராயிருக்கும்படிக்கு எவ்விதத்திலும் தம்முடைய சகோதரருக்கு ஒப்பாகவேண்டியதாயிருந்த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தலால், அவர்தாமே சோதிக்கப்பட்டுப் பாடுபட்டதினாலே, அவர் சோதிக்கப்படுகிறவர்களுக்கு உதவிசெய்ய வல்லவராயிருக்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4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refore we ought to give the more earn heed to the things which we have heard, lest at any tim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e should let them slip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For if the word spoken by angels was steadfast, and every transgression and disobedience receive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 just recompence of reward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How shall we escape, if we neglect so great salvation; which at the first began to be spoken b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Lord, and was confirmed unto us by them that heard him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God also bearing them witness, both with signs and wonders, and with divers miracles, and gift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f the Holy Spirit, according to his own will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For unto the angels has he not put in subjection the world to come, whereof we speak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But one in a certain place testified, saying, What is man, that you are mindful of him? or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on of man that you visit him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You made him a little lower than the angels; you crowned him with glory and honour, and did se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im over the works of your hands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You have put all things in subjection under his feet. For in that he put all in subjection unde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im, he left nothing that is not put under him. But now we see not yet all things put under h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But we see Jesus, who was made a little lower than the angels for the suffering of death, crowne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ith glory and honour; that he by the grace of God should taste death for every ma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For it became him, for whom are all things, and by whom are all things, in bringing many son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unto glory, to make the captain of their salvation perfect through suffering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For both he that santifies and they who are sanctified are all of one: for which cause he is no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shamed to call them brethren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Saying, I will declare your name unto my brethren, in the midst of the church will I sing prais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unto you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again, I will put my trust in him. And again, Behold I and the children which God has give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Forasmuch then as the children are partakers of flesh and blood, he also himself likewise took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art of the same; that through death he might destroy him that had the power of death, that is,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evil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deliver them who through fear of death were all their lifetime subject to bondag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For verily he took not on him the nature of angels; but he took on him the seed of Abraha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Wherefore in all things it was essential for him to be made like unto his brethren, that 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ight be a merciful and faithful high priest in things pertaining to God, to make reconciliation fo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sins of the peopl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For in that he himself has suffered being tempted, he is able to help them that are tempt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ebrews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2026-10-20T04:39:56Z</dcterms:created>
  <dcterms:modified xsi:type="dcterms:W3CDTF">2026-10-20T04:39:56Z</dcterms:modified>
  <dc:title>Hebrews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