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கோதரர் ஒருமித்து வாசம்பண்ணுகிறது எத்தனை நன்மையும் எத்தனை இன்பமுமானது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ஆரோனுடைய சிரசின்மேல் ஊற்றப்பட்டு, அவனுடைய தாடியிலே வடிகிறதும், அவனுடைய அங்கிகளின்மேல் இறங்குகிறதுமான நல்ல தைலத்து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்மோன்மேலும் சீயோன் பர்வதங்கள்மேலும் இறங்கும் பனிக்கும் ஒப்பாயிருக்கிறது; அங்கே கர்த்தர் என்றென்றைக்கும் ஆசீர்வாதத்தையும் ஜீவனையும் கட்டளையிட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்மோன்மேலும் சீயோன் பர்வதங்கள்மேலும் இறங்கும் பனிக்கும் ஒப்பாயிருக்கிறது; அங்கே கர்த்தர் என்றென்றைக்கும் ஆசீர்வாதத்தையும் ஜீவனையும் கட்டளையிட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హోదరులు ఐక్యత కలిగి నివసించుట ఎంత మేలు! ఎంత మనోహరమ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ది తలమీద పోయబడి అహరోను గడ్డముమీదుగా కారి అతని అంగీల అంచువరకు దిగజారిన పరిమళ తైలమువలె న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ీయోను కొండలమీదికి దిగి వచ్చు హెర్మోను మంచు వలె నుండును. ఆశీర్వాదమును శాశ్వత జీవమును అచ్చ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వలెనని యెహోవా సెలవిచ్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2026-10-20T07:34:03Z</dcterms:created>
  <dcterms:modified xsi:type="dcterms:W3CDTF">2026-10-20T07:34:03Z</dcterms:modified>
  <dc:title>కీర్తనలు : 133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