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ர்ந்த எழும்புகள் உயிர் பெற்று எ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ு சேர்ந்து முழு மனிதனா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ே சபையா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ைவாடும் அசைவ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 தேவா-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ரம்புகள் உருவா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ந்தை உண்டா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ைகள் உண்டா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சனம் உணவா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ினால் மூட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ூன்றி நிற்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ோடு நட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யாய் எழும்ப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மெங்கும் செல்ல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படி பிற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ம் ஆ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ஜெயி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ியாய் நிற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ங்கள் நீங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் நீங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ய்கள் ஓட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2026-11-02T02:43:15Z</dcterms:created>
  <dcterms:modified xsi:type="dcterms:W3CDTF">2026-11-02T02:43:15Z</dcterms:modified>
  <dc:title>துதிப் பாடல்கள் : 767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