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ுகமானேன் (2)
புண்ணியரின் காயங்களால் - நான்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... அல்லேலூயா (2) - அல்லேலூயா ஆனந்தமே
ஆ... அல்லேலூயா (2) - அல்லேலூயா ஆரோக்கியமே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ிள்ளையின் அப்பம் (2)
பிள்ளையான எனக்கல்லோ --- ஆ... அல்லேலூயா
2. என் நோய்கள் தீர்த்தார் (2)
சாபமான சிலுவையில் --- ஆ... அல்லேலூயா
3. நான் ஏன் சுமப்பேன் (2)
எந்தன் இயேசு சுமந்த பின் --- ஆ... அல்லேலூயா
4. யேகோவா தேவன் (2)
எந்தன் நல்ல பரிகாரி --- ஆ... அல்லேலூயா
5. பரிபூரண ஜீவன் (2)
பரனீந்த ஜீவனிது --- ஆ... அல்லேலூயா
6. இயேசுவின் இரத்தம் (2)
பிணி போக்கும் நல் மருந்து --- ஆ... அல்லேலூயா
7. பலவீனன் அல்ல (2)
பலவான் நான் தேவன் சொன்னார் --- ஆ... அல்லேலூயா
8. ஆயத்தமானேன் (2)
இயேசு ராஜன் வருகைக்கு --- ஆ... அல்லேலூய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2026-09-08T11:02:33Z</dcterms:created>
  <dcterms:modified xsi:type="dcterms:W3CDTF">2026-09-08T11:02:33Z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