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் நீ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ுPலி புஷ்பம் நீரே சாரோனின் ரோஜா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 நேசர் நீ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விலக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்வதங்கள் பெயர்ந்த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தேவன் நீ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் நீரே தேவாதி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தொனி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கள் வந்தாலும் சோர்வுகள் நெருக்க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ரும் தெய்வம் நீ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கர்த்தர் நீரே கருணையின்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பாத்திர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2026-10-31T23:06:39Z</dcterms:created>
  <dcterms:modified xsi:type="dcterms:W3CDTF">2026-10-31T23:06:39Z</dcterms:modified>
  <dc:title>துதிப் பாடல்கள் : 696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