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 சிநேகம் நிலைத்திருக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ை உபசரிக்க மறவாதிருங்கள்; அதினாலே சிலர் அறியாமல் தேவதூதரையும் உபசரித்தத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்டப்பட்டிருக்கிறவர்களோடே நீங்களும் கட்டப்பட்டவர்கள்போல அவர்களை நினைத்துக்கொள்ளுங்கள்; நீங்களும் சரீரத்தோடிருக்கிறவர்களென்று அறிந்து, தீங்கநுபவிக்கிறவர்களை நினைத்து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்டப்பட்டிருக்கிறவர்களோடே நீங்களும் கட்டப்பட்டவர்கள்போல அவர்களை நினைத்துக்கொள்ளுங்கள்; நீங்களும் சரீரத்தோடிருக்கிறவர்களென்று அறிந்து, தீங்கநுபவிக்கிறவர்களை நினைத்து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வாகம் யாவருக்குள்ளும் கனமுள்ளதாயும், விவாகமஞ்சம் அசுசிப்படாததாயுமிருப்பதாக; வேசிக்கள்ளரையும் விபசாரக்காரரையும் தேவன் நியாயந்தீர்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வாகம் யாவருக்குள்ளும் கனமுள்ளதாயும், விவாகமஞ்சம் அசுசிப்படாததாயுமிருப்பதாக; வேசிக்கள்ளரையும் விபசாரக்காரரையும் தேவன் நியாயந்தீர்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ண ஆசையில்லாதவர்களாய் நடந்து, உங்களுக்கு இருக்கிறவைகள் போதுமென்று எண்ணுங்கள்; நான் உன்னைவிட்டு விலகுவதுமில்லை, உன்னைக் கைவிடுவதுமில்லை என்று அவர் சொல்லியிருக்கிறா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ண ஆசையில்லாதவர்களாய் நடந்து, உங்களுக்கு இருக்கிறவைகள் போதுமென்று எண்ணுங்கள்; நான் உன்னைவிட்டு விலகுவதுமில்லை, உன்னைக் கைவிடுவதுமில்லை என்று அவர் சொல்லியிருக்கிறா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ே நாம் தைரியங்கொண்டு: கர்த்தர் எனக்குச் சகாயர், நான் பயப்படேன், மனுஷன் எனக்கு என்னசெய்வான் என்று சொல்லலா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ே நாம் தைரியங்கொண்டு: கர்த்தர் எனக்குச் சகாயர், நான் பயப்படேன், மனுஷன் எனக்கு என்னசெய்வான் என்று சொல்லலா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த்தை உங்களுக்குப் போதித்து உங்களை நடத்தினவர்களை நீங்கள் நினைத்து, அவர்களுடைய நடக்கையின் முடிவை நன்றாய்ச் சிந்தித்து, அவர்களுடைய விசுவாசத்தைப் பின்பற்ற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த்தை உங்களுக்குப் போதித்து உங்களை நடத்தினவர்களை நீங்கள் நினைத்து, அவர்களுடைய நடக்கையின் முடிவை நன்றாய்ச் சிந்தித்து, அவர்களுடைய விசுவாசத்தைப் பின்பற்ற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 நேற்றும் இன்றும் என்றும் மாறாதவர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லவிதமான அந்நிய போதனைகளால் அலைப்புண்டு திரியாதிருங்கள். போஜனபதார்த்தங்களினாலல்ல, கிருபையினாலே இருதயம் ஸ்திரப்படுகிறது நல்லது; போஜனபதார்த்தங்களில் முயற்சிசெய்கிறவர்கள் பலனடையவில்லைய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லவிதமான அந்நிய போதனைகளால் அலைப்புண்டு திரியாதிருங்கள். போஜனபதார்த்தங்களினாலல்ல, கிருபையினாலே இருதயம் ஸ்திரப்படுகிறது நல்லது; போஜனபதார்த்தங்களில் முயற்சிசெய்கிறவர்கள் பலனடையவில்ல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ு ஒரு பலிபீடமுண்டு, அதற்குரியவைகளைப் புசிக்கிறதற்குக் கூடாரத்தில் ஆராதனை செய்கிறவர்களுக்கு அதிகார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எந்த மிருகங்களுடைய இரத்தம் பாவங்களினிமித்தமாகப் பரிசுத்த ஸ்தலத்துக்குள் பிரதான ஆசாரியனாலே கொண்டுவரப்படுகிறதோ, அந்த மிருகங்களின் உடல்கள் பாளயத்துக்குப்புறம்பே சுட்டெர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எந்த மிருகங்களுடைய இரத்தம் பாவங்களினிமித்தமாகப் பரிசுத்த ஸ்தலத்துக்குள் பிரதான ஆசாரியனாலே கொண்டுவரப்படுகிறதோ, அந்த மிருகங்களின் உடல்கள் பாளயத்துக்குப்புறம்பே சுட்டெரிக்க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படியே, இயேசுவும் தம்முடைய சொந்த இரத்தத்தினாலே ஜனத்தைப் பரிசுத்தஞ்செய்யும்படியாக நகர வாசலுக்குப் புறம்பே பாடுப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ாம் அவருடைய நிந்தையைச் சுமந்து, பாளயத்துக்குப் புறம்பே அவரிடத்திற்குப் புறப்பட்டுப் போகக்கட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லையான நகரம் நமக்கு இங்கே இல்லை; வரப்போகிறதையே நாடித் தேட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அவருடைய நாமத்தைத் துதிக்கும் உதடுகளின் கனியாகிய ஸ்தோத்திரபலியை அவர்மூலமாய் எப்போதும் தேவனுக்குச் செலுத்தக்கட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அவருடைய நாமத்தைத் துதிக்கும் உதடுகளின் கனியாகிய ஸ்தோத்திரபலியை அவர்மூலமாய் எப்போதும் தேவனுக்குச் செலுத்தக்கடவ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நன்மைசெய்யவும், தானதர்மம்பண்ணவும் மறவாதிருங்கள்; இப்படிப்பட்ட பலிகளின்மேல் தேவன் பிரியமாய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ங்களுக்காக வேண்டிக்கொள்ளுங்கள்; நாங்கள் நல்மனச்சாட்சியுள்ளவர்களாய் எல்லாவற்றிலும் யோக்கியமாய் நடக்க விரும்புகிறோமென்று நிச்சயித்தி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ங்களுக்காக வேண்டிக்கொள்ளுங்கள்; நாங்கள் நல்மனச்சாட்சியுள்ளவர்களாய் எல்லாவற்றிலும் யோக்கியமாய் நடக்க விரும்புகிறோமென்று நிச்சயித்திரு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திசீக்கிரமாய் உங்களிடத்தில் வரும்படிக்கு நீங்கள் இப்படி வேண்டிக்கொள்ளும்படி அதிகமாய்க் கேட்டுக்கொள்ள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திசீக்கிரமாய் உங்களிடத்தில் வரும்படிக்கு நீங்கள் இப்படி வேண்டிக்கொள்ளும்படி அதிகமாய்க் கேட்டுக்கொள்ள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ய உடன்படிக்கையின் இரத்தத்தினாலே ஆடுகளுடைய பெரிய மேய்ப்பரான நம்முடைய கர்த்தராகிய இயேசுவை மரித்தோரிலிருந்து ஏறிவரப்பண்ணின சமாதானத்தின் தேவன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ய உடன்படிக்கையின் இரத்தத்தினாலே ஆடுகளுடைய பெரிய மேய்ப்பரான நம்முடைய கர்த்தராகிய இயேசுவை மரித்தோரிலிருந்து ஏறிவரப்பண்ணின சமாதானத்தின் தேவன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 சித்தத்தின்படிசெய்ய உங்களைச் சகலவித நற்கிரியையிலும் சீர்பொருந்தினவர்களாக்குவாராக; அவருக்கு என்றென்றைக்கும் மகிமை உண்டாவ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 சித்தத்தின்படிசெய்ய உங்களைச் சகலவித நற்கிரியையிலும் சீர்பொருந்தினவர்களாக்குவாராக; அவருக்கு என்றென்றைக்கும் மகிமை உண்டாவ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ோதரரே, நான் சுருக்கமாய் உங்களுக்கு எழுதின இந்தப் புத்திமதியான வார்த்தைகளை நீங்கள் பொறுமையாய் ஏற்றுக்கொள்ளும்படி வேண்டிக்கொள்ள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ோதரரே, நான் சுருக்கமாய் உங்களுக்கு எழுதின இந்தப் புத்திமதியான வார்த்தைகளை நீங்கள் பொறுமையாய் ஏற்றுக்கொள்ளும்படி வேண்டிக்கொள்ள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ோதரனாகிய தீமோத்தேயு விடுதலையாக்கப்பட்டானென்று அறிவீர்களாக; அவன் சீக்கிரமாய் வந்தால், அவனுடனேகூட நான் வந்து, உங்களைக் காண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ோதரனாகிய தீமோத்தேயு விடுதலையாக்கப்பட்டானென்று அறிவீர்களாக; அவன் சீக்கிரமாய் வந்தால், அவனுடனேகூட நான் வந்து, உங்களைக் காண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நடத்துகிறவர்களையும், பரிசுத்தவான்கள் யாவரையும் வாழ்த்துங்கள். இத்தாலியா தேசத்தார் யாவ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நடத்துகிறவர்களையும், பரிசுத்தவான்கள் யாவரையும் வாழ்த்துங்கள். இத்தாலியா தேசத்தார் யாவ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ருபையானது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హోదరప్రేమ నిలువరముగా ఉండనీయ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తిథ్యము చేయ మరవకుడి; దానివలన కొందరు ఎరుగకయే దేవదూతలకు ఆతిథ్య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రును వారితోకూడ బంధింపబడినట్టు బంధకములోనున్న వారిని జ్ఞాపకము చేసికొనుడి.మీరును శరీరముతో ఉ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కష్టముల ననుభవించుచున్న వారిని జ్ఞాపకము చే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ివాహము అన్ని విషయములలో ఘనమైనదిగాను, పానుపు నిష్కల్మషమైనది గాను ఉండవలెను; వేశ్యా సంగ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భిచారులకును దేవుడు తీర్పు తీ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ధనాపేక్షలేనివారై మీకు కలిగినవాటితో తృప్తిపొందియుండుడి.నిన్ను ఏమాత్రమును విడువను, నిన్ను ఎన్న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డబాయను అని ఆయనయే చెప్ప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బట్టి ప్రభువు నాకు సహాయుడు, నేను భయపడను, నరమాత్రుడు నాకేమి చేయగలడు? అనిమంచి ధైర్య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లవారమై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కు దేవుని వాక్యము బోధించి, మీపైని నాయకులుగా ఉన్నవారిని జ్ఞాపకము చేసికొని, వారి ప్రవర్తన ఫల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ద్ధగా తలంచుకొనుచు, వారి విశ్వాసమును అనుసర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ేసుక్రీస్తు నిన్న, నేడు, ఒక్కటేరీతిగా ఉన్నాడు; అవును యుగయుగములకును ఒక్కటే రీతి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నా విధములైన అన్య బోధలచేత త్రిప్పబడకుడి. భోజనపదార్థములనుబట్టి కాక, కృపను బట్టియే హృద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పరచుకొనుట మంచిది; భోజనము లనుబట్టి ప్రవర్తించినవారికి ఏమియు ప్రయోజనము కలుగ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కొక బలిపీఠమున్నది; దాని సంబంధమైనవాటిని తినుటకు గుడారములో సేవచేయువారికి అధికారమ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ేటిరక్తము పాపపరిహారార్థముగ పరిశుద్ధస్థలములోనికి ప్రధానయాజకునిచేత తేబడునో, ఆ జంతువులకళేబ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బిరమునకు వెలుపట దహ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వున యేసుకూడ తన స్వరక్తముచేత ప్రజలను పరిశుద్ధపరచుటకై గవిని వెలుపట శ్రమ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బట్టి మనమాయన నిందను భరించుచు శిబిరము వెలుపలికి ఆయనయొద్దకు వెళ్ల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ిలువరమైన పట్టణము మనకిక్కడ లేదు గాని, ఉండబోవుచున్నదాని కోసము ఎదురుచూచ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బట్టి ఆయనద్వారా మనము దేవునికి ఎల్లప్పుడును స్తుతియాగము చేయుదము, అనగా ఆయన నామమును ఒప్పుకొన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ిహ్వాఫలము అర్పించ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ఉపకారమును ధర్మమును చేయ మరచిపోకుడి, అట్టి యాగములు దేవుని కిష్టమై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పైని నాయకులుగా ఉన్నవారు లెక్క ఒప్పచెప్పవలసినవారివలె మీ ఆత్మలను కాయుచున్నారు; వారు దుఃఖముతో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 చేసినయెడల మీకు నిష్‌ప్రయోజనము గనుక దుఃఖముతో కాక, ఆనందముతో చేయునట్లు వారి మాట విని,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బడి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ా నిమిత్తము ప్రార్థనచేయుడి; మేమన్ని విషయ ములలోను యోగ్యముగా ప్రవర్తింప గోరుచు మంచి మనస్సాక్ష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న్నామని నమ్మ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నేను మరి త్వరగా మీయొద్దకు మరల వచ్చునట్లు ఈలాగు చేయవలెనని మరి యెక్కువగా మిమ్మును బ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ల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ొఱ్ఱల గొప్ప కాపరియైన యేసు అను మన ప్రభువును నిత్యమైన నిబంధన సంబంధమగు రక్తమునుబట్టి మృతుల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పిన సమాధానకర్తయగు దేవ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ేసు క్రీస్తుద్వారా తన దృష్టికి అనుకూలమైనదానిని మనలో జరిగించుచు, ప్రతి మంచి విషయములో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త్తప్రకారము చేయుటకు మిమ్మును సిద్ధపరచును గాక. యేసుక్రీస్తుకు యుగయుగములకు మహిమ కలుగునుగాక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హోదరులారా, మీకు సంక్షేపముగా వ్రాసియున్నాను గనుక ఈ హెచ్చరికమాటను సహించుడని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న సహోదరుడైన తిమోతికి విడుదల కలిగినదని తెలిసికొనుడి. అతడు శీఘ్రముగా వచ్చినయెడల అతనితోకూడ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చ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ీపైని నాయకులైనవారికందరికిని పరిశుద్ధులకందరికిని నా వందనములు చెప్పుడి. ఇటలీవారు మీకు వంద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ృప మీ అందరికి తోడైయుండును గాక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2026-10-20T02:03:26Z</dcterms:created>
  <dcterms:modified xsi:type="dcterms:W3CDTF">2026-10-20T02:03:26Z</dcterms:modified>
  <dc:title>హెబ్రీయులకు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