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உடுப்புச் சிவப்பாகவும், உம்முடைய வஸ்திரங்கள் ஆலையை மிதிக்கிறவன் வஸ்திரங்கள்போலவும் இருக்கிறதெ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ச் சரிக்கட்டும் நாள் என் மனதிலிருந்தது; என்னுடையவர்களை மீட்கும் வருஷம் வ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் ஜனந்தானென்றும், அவர்கள் வஞ்சனைசெய்யாதிருக்கும் பிள்ளைகளென்றும் சொல்லி அவர்களுக்கு இரட்சகரா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ே தம்முடைய பரிசுத்த ஆவியை இருக்கக் கட்டளையிட்டு, மோசேயின் வலதுகையைக்கொண்டு அவர்களைத் தமது மகியின் புயத்தினாலே நடத்தி, தமக்கு நித்தியகீர்த்தியை உண்டாக்க அவர்களுக்கு முன்பாகத் தண்ணீரைப் பிள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ே தம்முடைய பரிசுத்த ஆவியை இருக்கக் கட்டளையிட்டு, மோசேயின் வலதுகையைக்கொண்டு அவர்களைத் தமது மகியின் புயத்தினாலே நடத்தி, தமக்கு நித்தியகீர்த்தியை உண்டாக்க அவர்களுக்கு முன்பாகத் தண்ணீரைப் பிள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ுதிரை வனாந்தரவெளியிலே நடக்கிறதுபோல, அவர்கள் இடறாதபடிக்கு அவர்களை ஆழங்களில் நடக்கப்பண்ணினவர் எங்கே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ுதிரை வனாந்தரவெளியிலே நடக்கிறதுபோல, அவர்கள் இடறாதபடிக்கு அவர்களை ஆழங்களில் நடக்கப்பண்ணினவர் எங்கே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ே உம்முடையவர்கள், அவர்களை ஒருபொழுதும் நீர் ஆண்டதில்லை; அவர்களுக்கு உமது நாமம் தரிக்கப்பட்டத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ே உம்முடையவர்கள், அவர்களை ஒருபொழுதும் நீர் ஆண்டதில்லை; அவர்களுக்கு உமது நாமம் தரிக்கப்பட்டத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দোম থেকে কে আসছে? তিনি আসছেন বস্রা শহর থেকে| এবং তাঁর বস্ত্র উজ্জ্বল লাল রঙে রঞ্জিত| তাঁ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ে মহিমান্বিত দেখাচ্ছে| তিনি তাঁর মহান ক্ষমতাবলে মাথা উঁচু করে হাঁটছেন| তিনি বলেন, “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ার ক্ষমতা আমার আছে এবং আমি সত্য কথা ব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েন আপনার বস্ত্র লাল? দ্রাক্ষাফল থেকে যারা দ্রাক্ষারস বানায় তাদের মত লাল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জবাব, “আমি দ্রাক্ষারস বানাবার জায়গায়, যেখানে দ্রাক্ষাফল পা দিয়ে চটকিযে রস বের করা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হেঁটেছি| আমাকে কেউ সাহায্য করেনি| আমি রুদ্ধ ছিলাম এবং দ্রাক্ষার ওপর দিয়ে হেঁটে যা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সআমার কাপড়ের ওপর ছলকে পড়েছিল| তাই এখন আমার বস্ত্র নোং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লোককে শাস্তি দিতে একটা সময় বেছে নিয়েছি| এখন আমার লোকদের রক্ষা করার সময়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চারি দিকে তাকালাম| কিন্তু আমাকে সাহায্য করার মত কাউকে দেখলাম না| আমি এটা দেখে আশ্চর্য়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াম যে কেউ আমাকে সমর্থন করল না| তাই আমি আমার লোকদের রক্ষা করতে আমার নিজের ক্ষমতা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 আমার নিজের রোধ আমাকে সমর্থ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খন আমি রুদ্ধ ছিলাম, তখন মানুষের ওপর দিয়ে হেঁটে গিয়েছি| আমি যখন রাগে উন্মত্ত ছিলাম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িয়েছি এবং তাদের রক্ত মাটিতে ফেল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স্মরণ করব যে প্রভু উদার| আমি তাঁকে প্রশংসা করবার কথা স্মরণ করব| ইস্রায়েলের পরিবারক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ভাল জিনিস দিয়েছেন| প্রভু আমাদের ওপর খুব সদয| প্রভু আমাদের ক্ষমা প্রদর্শন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ন, “এরা সবাই আমার লোক| এরা সত্যই আমার শিশু|” তাই প্রভু এদের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দের সমস্ত বিপদে, তিনিও তাদের সাথে উদ্বিগ্ন ছিলেন| প্রভু এই সব লোকদের ভালবাসতেন এবং ত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 বোধ করতেন| তাই প্রভু তাদের রক্ষা করেন| তাই তিনি তাদের রক্ষা করতে তাঁর বিশেষ দূত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উঠিযে বয়ে নিয়ে যান এবং চির কালের জন্য তাঁদের যত্ন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মানুষ তাঁর বিরুদ্ধাচরণ করে| তারা তাঁর পবিত্র আত্মাকে দুঃখী করে তুলেছিল| তাই প্রভ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 হয়ে গিয়েছিলেন| প্রভু তাদের বিরুদ্ধে যুদ্ধ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প্রভু এখনও স্মরণ করেন বহুকাল আগে কি ঘটেছিল| তিনি স্মরণ করেন মোশি ও তাঁর লোকদের| প্রভু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জন যিনি মানুষকে সমুদ্রের মধ্য দিয়ে নিয়ে এসেছেন| প্রভু তাঁর লোকদের নেতৃত্ব দেবার কাজে মেষপাল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ছেন| কিন্তু মোশির মধ্যে তাঁর আত্মা সঞ্চার কারী প্রভু এখন কোথ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তাঁর ডান হাত দিয়ে মোশিকে নেতৃত্ব দিয়েছিলেন| প্রভু মানুষকে সমুদ্রের মধ্যে দিয়ে হাঁট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জলকে দুভাগ করে দেন| এই সব মহত্‌ কাজ করে প্রভু নিজেকে বিখ্যাত করে তো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গভীর সমুদ্রের মধ্য দিয়ে প্রভু তাঁর লোকদের নেতৃত্ব দিয়েছিলেন| ঘোড়ারা যেমন করে মরুভূমি পার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মনি করে লোকরা পড়ে না গিয়ে হেঁ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াঠে বিচরণের সময় গরু যেমন পড়ে যায় না তেমনি সমুদ্রের মধ্য দিয়ে যাওয়ার সময়ও লোকেরা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নি| লোকদের বিশ্রামস্থলের দিকে প্রভুর আত্মা নিয়ে যায়| সর্বদাই লোকরা সেখানে নিরাপদে ছিল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থেই তাঁর লোকদের নেতৃত্ব দিয়েছেন| আপনি নেতৃত্ব দিয়ে নিজের নামকে চমত্‌কৃত করে তু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, স্বর্গ থেকে নিজে তাকিযে দেখুন| এখন কি ঘটে চলেছে? আপনি স্বর্গস্থিত আপনার পবিত্র আবাস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দেখুন| আমাদের প্রতি আপনার সেই গভীর প্রেম কোথায়? আপনার ভিতর থেকে বের হয়ে আসা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কাণ্ড কোথায়? আমার জন্য আপনার ক্ষমা কোথায়? আমার থেকে কেন আপনার উদার প্রেম সরিয়ে রেখ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দেখুন, আপনি আমাদের পিতা! অব্রাহাম আমাদের জানে না| ইস্রায়েল (যাকোব) আমাদের স্বীকার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পনি আমাদের পিতা! আপনি আমাদের ঈশ্বর যিনি সর্বদা আমাদের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, কেন আপনি আমাদের আপনার কাছ থেকে দূরে ঠেলে দিচ্ছেন? কেন আপনি আপনাকে অনুসরণ করা আমাদের 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ঠিন করে তুলেছেন? প্রভু আমাদের কাছে ফিরে আসুন| আমরা আপনার দাস| আমাদের কাছে এসে আমাদের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রিবারসমূহ আপনার অধিকারভ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পনার পবিত্র লোকরা মাত্র কিছু সময়ের জন্য তাদের জায়গায় বাস করত| তখন আমাদের শএুরা আপনা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ওপর দিয়ে হেঁট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হু কাল ধরে আমরা সেই লোক ছিলাম যারা আপনার দ্বারা শাসিত ছিলাম না| যাদের আপনার নামে ডাকা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 আপনি আকাশ ছিন্ন করে নেমে আসেন না? তাহলে পর্বতগুলি আপনার সামনে কাঁপ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2026-10-20T02:59:49Z</dcterms:created>
  <dcterms:modified xsi:type="dcterms:W3CDTF">2026-10-20T02:59:49Z</dcterms:modified>
  <dc:title>যিশাইয়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