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ில் ஒருவனாகிய கிலெயோப்பா என்பவன் பிரதியுத்தரமாக: இந்நாட்களில் எருசலேமிலே நடந்தவைகளை அறியாதபடிக்கு நீர் அந்நியராயிருக்கிறீரோ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ில் ஒருவனாகிய கிலெயோப்பா என்பவன் பிரதியுத்தரமாக: இந்நாட்களில் எருசலேமிலே நடந்தவைகளை அறியாதபடிக்கு நீர் அந்நியராயிருக்கிறீரோ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: எவைகள் என்றார். அதற்கு அவர்கள். நசரேயனாகிய இயேசுவைக் குறித்தவைகளே; அவர் தேவனுக்கு முன்பாகவும் ஜனங்களெல்லாருக்கு முன்பாகவும் செய்கையிலும் வாக்கிலும் வல்லமையுள்ள தீர்க்கதரிசியாயிருந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: எவைகள் என்றார். அதற்கு அவர்கள். நசரேயனாகிய இயேசுவைக் குறித்தவைகளே; அவர் தேவனுக்கு முன்பாகவும் ஜனங்களெல்லாருக்கு முன்பாகவும் செய்கையிலும் வாக்கிலும் வல்லமையுள்ள தீர்க்கதரிசியாயிருந்த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பிரதான ஆசாரியரும் அதிகாரிகளும் அவரை மரண ஆக்கினைக்குட்படுத்தி, சிலுவையில் அறைந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ாரத்தின் முதலாம்நாள் அதிகாலையிலே தாங்கள் ஆயத்தம்பண்ணின அந்த கந்தவர்க்கங்களை அவர்கள் எடுத்துக்கொண்டு வேறு சில ஸ்திரீகளோடுங்கூடக் கல்லறையினிடத்தில் வ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ல்லறையை அடைத்திருந்த கல் புரட்டித் தள்ளப்பட்டிருக்கிறதைக் கண்ட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ள்ளே பிரவேசித்து, கர்த்தராகிய இயேசுவின் சரீரத்தைக் காணாமல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க் குறித்து மிகுந்த கலக்கமடைந்திருக்கையில், பிரகாசமுள்ள வஸ்திரந்தரித்த இரண்டுபேர் அவர்கள் அருகே, நி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ைக் குறித்து மிகுந்த கலக்கமடைந்திருக்கையில், பிரகாசமுள்ள வஸ்திரந்தரித்த இரண்டுபேர் அவர்கள் அருகே, நி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ஸ்திரீகள் பயப்பட்டுத் தலைகவிழ்ந்து தரையை நோக்கி நிற்கையில், அந்த இரண்டுபேரும் அவர்களை நோக்கி: உயிரோடிருக்கிறவரை நீங்கள் மரித்தோரிடத்தில் தேடுகிறதென்ன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ஸ்திரீகள் பயப்பட்டுத் தலைகவிழ்ந்து தரையை நோக்கி நிற்கையில், அந்த இரண்டுபேரும் அவர்களை நோக்கி: உயிரோடிருக்கிறவரை நீங்கள் மரித்தோரிடத்தில் தேடுகிறதென்ன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இங்கே இல்லை, அவர் உயிர்த்தெழுந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ஷகுமாரன் பாவிகளான மனுஷர் கைகளில் ஒப்புக்கொடுக்கப்படவும், சிலுவையில் அறையப்படவும், மூன்றாம்நாளில் எழுந்திருக்கவும் வேண்டுமென்பதாக அவர் கலிலேயாவிலிருந்த காலத்தில் உங்களுக்குச் சொன்னதை நினைவுகூருங்கள் எ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ஷகுமாரன் பாவிகளான மனுஷர் கைகளில் ஒப்புக்கொடுக்கப்படவும், சிலுவையில் அறையப்படவும், மூன்றாம்நாளில் எழுந்திருக்கவும் வேண்டுமென்பதாக அவர் கலிலேயாவிலிருந்த காலத்தில் உங்களுக்குச் சொன்னதை நினைவுகூருங்கள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னுஷகுமாரன் பாவிகளான மனுஷர் கைகளில் ஒப்புக்கொடுக்கப்படவும், சிலுவையில் அறையப்படவும், மூன்றாம்நாளில் எழுந்திருக்கவும் வேண்டுமென்பதாக அவர் கலிலேயாவிலிருந்த காலத்தில் உங்களுக்குச் சொன்னதை நினைவுகூருங்கள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அவர்கள் அவருடைய வார்த்தைகளை நினைவுகூர்ந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ல்லறையை விட்டுத் திரும்பிப் போய், இந்தச் சங்கதிகளெல்லாவற்றையும் பதினொருவருக்கும் மற்றெல்லாருக்கும் அறிவித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ே இஸ்ரவேலை மீட்டிரட்சிப்பவர் என்று நாங்கள் நம்பியிருந்தோம் இவைகள் சம்பவித்து இன்று மூன்று நாளா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ே இஸ்ரவேலை மீட்டிரட்சிப்பவர் என்று நாங்கள் நம்பியிருந்தோம் இவைகள் சம்பவித்து இன்று மூன்று நாளா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ை அப்போஸ்தலருக்குச் சொன்னவர்கள் மகதலேனா மரியாளும், யோவன்னாளும், யாக்கோபின் தாயாகிய மரியாளும் இவர்களுடனேகூட இருந்த மற்ற ஸ்திரீகளும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வைகளை அப்போஸ்தலருக்குச் சொன்னவர்கள் மகதலேனா மரியாளும், யோவன்னாளும், யாக்கோபின் தாயாகிய மரியாளும் இவர்களுடனேகூட இருந்த மற்ற ஸ்திரீகளும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னாலும் எங்கள் கூட்டத்தைச் சேர்ந்த சில ஸ்திரீகள் அதிகாலமே கல்லறையினிடத்திற்குப்போய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வர்களுடைய வார்த்தைகள் அவர்களுக்கு வீண்பேச்சாகத் தோன்றினதினால், அவர்கள் இவர்களை நம்பவ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ுடைய சரீரத்தைக் காணாமல், திரும்பிவந்து, அவர் உயிரோடிருக்கிறாரென்று சொன்ன தேவதூரைத் தரிசித்தோம் என்று சொல்லி, எங்களைப் பிரமிக்கப்பண்ண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ுடைய சரீரத்தைக் காணாமல், திரும்பிவந்து, அவர் உயிரோடிருக்கிறாரென்று சொன்ன தேவதூரைத் தரிசித்தோம் என்று சொல்லி, எங்களைப் பிரமிக்கப்பண்ண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ேதுருவோ எழுந்திருந்து கல்லறையினிடத்திற்கு ஓடி, அதற்குள்ளே குனிந்துபார்க்கையில், சீலைகளைத் தனிப்பட வைத்திருக்கக்கண்டு, சம்பவித்ததைக் குறித்துத் தன்னில் ஆச்சரியப்பட்டுக்கொண்டுபோ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ேதுருவோ எழுந்திருந்து கல்லறையினிடத்திற்கு ஓடி, அதற்குள்ளே குனிந்துபார்க்கையில், சீலைகளைத் தனிப்பட வைத்திருக்கக்கண்டு, சம்பவித்ததைக் குறித்துத் தன்னில் ஆச்சரியப்பட்டுக்கொண்டுபோ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எங்களிலே சிலர் கல்லறையினிடத்திற்குப் போய், ஸ்திரீகள் சொன்னபடியே கண்டார்கள்; அவரையோ காணவில்லை என்றார்கள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ையத்தினமே அவர்களில் இரண்டுபேர் எருசலேமுக்கு ஏழு அல்லது எட்டு மைல் தூரமான எம்மாவு என்னும் கிராமத்துக்குப் 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ன்றையத்தினமே அவர்களில் இரண்டுபேர் எருசலேமுக்கு ஏழு அல்லது எட்டு மைல் தூரமான எம்மாவு என்னும் கிராமத்துக்குப் 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ர் அவர்களை நோக்கி: தீர்க்கதரிசிகள் சொன்ன யாவையும் விசுவாசிக்கிறதற்குப் புத்தியில்லாத மந்த இருதயமுள்ளவர்களே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ர் அவர்களை நோக்கி: தீர்க்கதரிசிகள் சொன்ன யாவையும் விசுவாசிக்கிறதற்குப் புத்தியில்லாத மந்த இருதயமுள்ளவர்களே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ோகையில் இந்த வர்த்தமானங்கள் யாவையுங்குறித்து அவர்கள் ஒருவரோடொருவர் பேசிக்கொண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ிறிஸ்து இவ்விதமாகப் பாடுபடவும், தமது மகிமையில் பிரவேசிக்கவும் வேண்டியதில்லையா என்று சொல்ல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ப்படி அவர்கள் பேசி, சம்பாஷித்துக்கொண்டிருக்கையில், இயேசு தாமே சேர்ந்து அவர்களுடனேகூட நடந்துபோ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ோசே முதலிய சகல தீர்க்கதரிசிகளும் எழுதின வேதவாக்கியங்களெல்லாவற்றிலும் தம்மைக்குறித்துச் சொல்லியவைகளை அவர்களுக்கு விவரித்துக் காண்பித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ோசே முதலிய சகல தீர்க்கதரிசிகளும் எழுதின வேதவாக்கியங்களெல்லாவற்றிலும் தம்மைக்குறித்துச் சொல்லியவைகளை அவர்களுக்கு விவரித்துக் காண்பித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அவரை அறியாதபடிக்கு அவர்களுடைய கண்கள் மறைக்கப்பட்ட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்தருணத்தில் தாங்கள் போகிற கிராமத்துக்குச் சமீபமானார்கள். அப்பொழுது அவர் அப்புறம் போகிறவர் போலக் காண்பித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அவர்களை நோக்கி: நீங்கள் துக்கமுகமுள்ளவர்களாய் வழிநடந்து, ஒருவருக்கொருவர் சொல்லிக்கொள்ளுகிற காரியங்கள் என்னவென்று கேட்ட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ர் அவர்களை நோக்கி: நீங்கள் துக்கமுகமுள்ளவர்களாய் வழிநடந்து, ஒருவருக்கொருவர் சொல்லிக்கொள்ளுகிற காரியங்கள் என்னவென்று கேட்ட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அவரை நோக்கி: நீர் எங்களுடனே தங்கியிரும், சாயங்காலமாயிற்று, பொழுதும் போயிற்று என்று அவரை வருந்திக் கேட்டுக்கொண்டார்கள். அப்பொழுது அவர் அவர்களுடனே தங்கும்படி உள்ளே போன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அவரை நோக்கி: நீர் எங்களுடனே தங்கியிரும், சாயங்காலமாயிற்று, பொழுதும் போயிற்று என்று அவரை வருந்திக் கேட்டுக்கொண்டார்கள். அப்பொழுது அவர் அவர்களுடனே தங்கும்படி உள்ளே போன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ோடே அவர் பந்தியிருக்கையில், அவர் அப்பத்தை எடுத்து, ஆசீர்வதித்து, அதைப்பிட்டு, அவர்களுக்குக் கொடுத்த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ர்களுடைய கண்கள் திறக்கப்பட்டு, அவரை அறிந்தார்கள். உடனே அவர் அவர்களுக்கு மறைந்துபோன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ர்கள் ஒருவரையொருவர் நோக்கி: வழியிலே அவர் நம்முடனே பேசி, வேதவாக்கியங்களை நமக்கு விளங்கக்காட்டினபொழுது, நம்முடைய இருதயம் நமக்குள்ளே கொழுந்துவிட்டு எரியவில்லையா என்று சொல்லிக்கொண்ட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ர்கள் ஒருவரையொருவர் நோக்கி: வழியிலே அவர் நம்முடனே பேசி, வேதவாக்கியங்களை நமக்கு விளங்கக்காட்டினபொழுது, நம்முடைய இருதயம் நமக்குள்ளே கொழுந்துவிட்டு எரியவில்லையா என்று சொல்லிக்கொண்ட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ந்நேரமே எழுந்திருந்து, எருசலேமுக்குத் திரும்பிப்போய், பதினொருவரும் அவர்களோடிருந்தவர்களும் கூடியிருக்கக்கண்டு: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மெய்யாகவே உயிர்த்தெழுந்து சீமோனுக்குத் தரிசனமானாரென்று அவர்கள் சொல்லக் கேட்ட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் மெய்யாகவே உயிர்த்தெழுந்து சீமோனுக்குத் தரிசனமானாரென்று அவர்கள் சொல்லக் கேட்ட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வழியில் நடந்தவைகளையும், அவர் அப்பத்தைப் பிட்கையில் தாங்கள் அவரை அறிந்துகொண்டதையும் விவரித்துச் சொன்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ைகளைக்குறித்து அவர்கள் பேசிக்கொண்டிருக்கையில், இயேசு தாமே அவர்கள் நடுவிலே நின்று: உங்களுக்குச் சமாதானம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ைகளைக்குறித்து அவர்கள் பேசிக்கொண்டிருக்கையில், இயேசு தாமே அவர்கள் நடுவிலே நின்று: உங்களுக்குச் சமாதானம்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கலங்கி, பயந்து, ஒரு ஆவியைக் காண்கிறதாக நினைத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 அவர்களை நோக்கி: நீங்கள் ஏன் கலங்குகிறீர்கள்; உங்கள் இருதயங்களில் சந்தேகங்கள் எழும்புகிறதென்ன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தான் என்று அறியும்படி என் கைகளையும் என் கால்களையும் பாருங்கள், என்னைத் தொட்டுப்பாருங்கள்; நீங்கள் காண்கிறபடி, எனக்கு மாம்சமும் எலும்புகளும் உண்டாயிருக்கிறதுபோல ஒரு ஆவிக்கு இராதே என்று சொல்லி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தான் என்று அறியும்படி என் கைகளையும் என் கால்களையும் பாருங்கள், என்னைத் தொட்டுப்பாருங்கள்; நீங்கள் காண்கிறபடி, எனக்கு மாம்சமும் எலும்புகளும் உண்டாயிருக்கிறதுபோல ஒரு ஆவிக்கு இராதே என்று சொல்ல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ம்முடைய கைகளையும் கால்களையும் அவர்களுக்குக் காண்பித்த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னாலும் சந்தோஷத்தினால் அவர்கள் இன்னும் விசுவாசியாமல் ஆச்சரியப்படுகையில்: புசிக்கிறதற்கு ஏதாகிலும் இங்கே உண்டா என்று அவர்களிடத்தில் கேட்ட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னாலும் சந்தோஷத்தினால் அவர்கள் இன்னும் விசுவாசியாமல் ஆச்சரியப்படுகையில்: புசிக்கிறதற்கு ஏதாகிலும் இங்கே உண்டா என்று அவர்களிடத்தில் கேட்ட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பொரித்த மீன்கண்டத்தையும் தேன்கூட்டுத் துணிக்கையையும் அவருக்குக் கொடுத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ைகளை அவர் வாங்கி அவர்களுக்கு முன்பாகப் புசித்த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ை நோக்கி: மோசேயின் நியாயப்பிரமாணத்திலும் தீர்க்கதரிசிகளின் ஆகமங்களிலும் சங்கீதங்களிலும் என்னைக் குறித்து எழுதியிருக்கிறவைகளெல்லாம் நிறைவேறவேண்டியதென்று, நான் உங்களோடிருந்தபோது உங்களுக்குச் சொல்லிக்கொண்டுவந்த விசேஷங்கள் இவைகளே என்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ை நோக்கி: மோசேயின் நியாயப்பிரமாணத்திலும் தீர்க்கதரிசிகளின் ஆகமங்களிலும் சங்கீதங்களிலும் என்னைக் குறித்து எழுதியிருக்கிறவைகளெல்லாம் நிறைவேறவேண்டியதென்று, நான் உங்களோடிருந்தபோது உங்களுக்குச் சொல்லிக்கொண்டுவந்த விசேஷங்கள் இவைகளே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வர்களை நோக்கி: மோசேயின் நியாயப்பிரமாணத்திலும் தீர்க்கதரிசிகளின் ஆகமங்களிலும் சங்கீதங்களிலும் என்னைக் குறித்து எழுதியிருக்கிறவைகளெல்லாம் நிறைவேறவேண்டியதென்று, நான் உங்களோடிருந்தபோது உங்களுக்குச் சொல்லிக்கொண்டுவந்த விசேஷங்கள் இவைகளே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ப்பொழுது வேதவாக்கியங்களை அறிந்துகொள்ளும்படி அவர்களுடைய மனதை அவர் திறந்து அவர்களை நோக்கி: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ழுதியிருக்கிறபடி, கிறிஸ்து பாடுபடவும், மூன்றாம்நாளில் மரித்தோரிலிருந்தெழுந்திருக்கவும் வேண்டியதாயிருந்தது;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ன்றியும் மனந்திரும்புதலும் பாவமன்னிப்பும் எருசலேம் தொடங்கிச் சகலதேசத்தாருக்கும் அவருடைய நாமத்தினாலே பிரசங்கிக்கப்படவும் வேண்டிய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ன்றியும் மனந்திரும்புதலும் பாவமன்னிப்பும் எருசலேம் தொடங்கிச் சகலதேசத்தாருக்கும் அவருடைய நாமத்தினாலே பிரசங்கிக்கப்படவும் வேண்டிய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நீங்கள் இவைகளுக்குச் சாட்சிகளாயிருக்கிறீ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என் பிதா வாக்குத்தத்தம்பண்ணினதை, இதோ, நான் உங்களுக்கு அனுப்புகிறேன். நீங்களோ உன்னத்ததிலிருந்து வரும் பெலனால் தரிப்பிக்கப்படும் வரைக்கும் எருசலேம் நகரத்தில் இருங்கள் என்ற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என் பிதா வாக்குத்தத்தம்பண்ணினதை, இதோ, நான் உங்களுக்கு அனுப்புகிறேன். நீங்களோ உன்னத்ததிலிருந்து வரும் பெலனால் தரிப்பிக்கப்படும் வரைக்கும் எருசலேம் நகரத்தில் இருங்கள் என்ற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ின்பு அவர் பெத்தானியாவரைக்கும் அவர்களை அழைத்துக்கொண்டுபோய், தம்முடைய கைகளை உயர்த்தி, அவர்களை ஆசீர்வதித்த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ர்களை ஆசீர்வதிக்கையில், அவர்களை விட்டுப் பிரிந்து, பரலோகத்துக்கு எடுத்துக்கொள்ளப்பட்ட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வர்கள் அவரைப் பணிந்துகொண்டு, மிகுந்த சந்தோஷத்தோடே எருசலேமுக்குத் திரும்பி வந்து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நாடோறும் தேவாலயத்திலே தேவனைப் புகழ்ந்து துதித்துக்கொண்டிருந்தார்கள்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7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്ളെയൊപ്പാവു എന്നു പേരുള്ളവൻ; യെരൂശലേമിലെ പരദേശികളിൽ നീ മാത്രം ഈ നാളുകളിൽ അവിടെ സംഭവിച്ച കാര്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ാതിരിക്കുന്നുവോ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ഏതു” എന്നു അവൻ അവരോടു ചോദിച്ചതിന്നു അവർ അവനോടു പറഞ്ഞതു: ദൈവത്തിന്നും സകലജനത്തിനും മുമ്പാ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ൃത്തിയിലും വാക്കിലും ശക്തിയുള്ള പ്രവാചകനായിരുന്ന നസറായനായ യേശുവിനെക്കുറിച്ചുള്ളത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മ്മുടെ മഹാപുരോഹിതന്മാരും പ്രമാണികളും അവനെ മരണവിധിക്കു ഏല്പിച്ചു ക്രൂശ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വർ ഒരുക്കിയ സുഗന്ധവർഗ്ഗം എടുത്തു ആഴ്ചവട്ടത്തിന്റെ ഒന്നാം ദിവസം അതികാലത്തു കല്ലറെക്കൽ എത്ത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കല്ലറയിൽ നിന്നു കല്ലു ഉരുട്ടിക്കളഞ്ഞതായി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കത്തു കടന്നാറെ കർത്താവായ യേശുവിന്റെ ശരീരം കണ്ട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തിനെക്കുറിച്ചു അവർ ചഞ്ചലിച്ചിരിക്കുമ്പോൾ മിന്നുന്ന വസ്ത്രം ധരിച്ച രണ്ടു പുരുഷാന്മാർ അരിക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്ക്കുന്നത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ഭയപ്പെട്ടു മുഖം കുനിച്ചു നില്ക്കുമ്പോൾ അവർ അവരോടു: നിങ്ങൾ ജീവനുള്ളവനെ മരിച്ചവരുടെ ഇട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വേഷിക്കുന്നതു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ൻ ഇവിടെ ഇല്ല ഉയിർത്തെഴുന്നേറ്റ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മുമ്പെ ഗലീലയിൽ ഇരിക്കുമ്പോൾ തന്നേ അവൻ നിങ്ങളോടു: മനുഷ്യപുത്രനെ പാപികളായ മനുഷ്യരുടെ കയ്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ിച്ചു ക്രൂശിക്കയും അവൻ മൂന്നാം നാൾ ഉയിർത്തെഴുന്നേൽക്കയും വേണം എന്നു പറഞ്ഞതു ഓർത്തുകൊൾവിൻ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ർ അവന്റെ വാക്കു ഓർത്ത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കല്ലറ വിട്ടു മടങ്ങിപ്പോയി പതിനൊരുവർ മുതലായ എല്ലാവരോടും ഇതു ഒക്കെയും അറിയ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ഞങ്ങളോ അവൻ യിസ്രായേലിനെ വീണ്ടെടുപ്പാനുള്ളവൻ എന്നു ആശിച്ചിരുന്നു; അത്രയുമല്ല, ഇതു സംഭവിച്ച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ന്നു മൂന്നാം നാൾ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ർ ആരെന്നാൽ മഗ്ദലക്കാരത്തി മറിയ, യോഹന്നാ, യാക്കോബിന്റെ അമ്മ മറിയ എന്നവർ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ോടുകൂടെയുള്ള മറ്റു സ്ത്രീകളും അതു അപ്പൊസ്തലന്മാരോ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ഞങ്ങളുടെ കൂട്ടത്തിൽ ചില സ്ത്രീകൾ രാവിലെ കല്ലറെക്കൽ പേ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ഈ വാക്കു അവർക്കു വെറും കഥപോലെ തോന്നി; അവരെ വിശ്വസിച്ച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ന്റെ ശരീരം കാണാതെ മടങ്ങിവന്നു അവൻ ജീവിച്ചിരിക്കുന്നു എന്നു പറഞ്ഞ ദൂതന്മാരുടെ ദർശനം കണ്ട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 ഞങ്ങളെ ഭ്രമ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(എന്നാൽ പത്രൊസ് എഴുന്നേറ്റു കല്ലറെക്കൽ ഓടിച്ചെന്നു കുനിഞ്ഞു നോക്കി, തുണി മാത്രം കണ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ഭവിച്ചതെന്തെന്നു ആശ്ചര്യപ്പെട്ടു മടങ്ങിപ്പോന്നു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ഞങ്ങളുടെ കൂട്ടത്തിൽ ചിലർ കല്ലറക്കൽ ചെന്നു സ്ത്രീകൾ പറഞ്ഞതുപോലെ തന്നേ കണ്ടു; അവനെ കണ്ടില്ലതാന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ന്നു തന്നേ അവരിൽ രണ്ടുപേർ യെരൂശലേമിൽനിന്നു ഏഴു നാഴിക ദൂരമുള്ള എമ്മവുസ്സ് എന്ന ഗ്രാമത്ത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ൻ അവരോടു: “അയ്യോ, ബുദ്ധിഹീനരേ, പ്രവാചകന്മാർ പറഞ്ഞിരിക്കുന്നതു എല്ലാം വിശ്വസിക്കാ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ന്ദബുദ്ധികള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ഈ സംഭവിച്ചതിനെക്കുറിച്ചു ഒക്കെയും തമ്മിൽ സംസാരിച്ചു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ക്രിസ്തു ഇങ്ങനെ കഷ്ടം അനുഭവിച്ചിട്ടു തന്റെ മഹത്വത്തിൽ കടക്കേണ്ടതല്ലയോ ”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സംസാരിച്ചും തർക്കിച്ചും കൊണ്ടിരിക്കുമ്പോൾ യേശു താനും അടുത്തുചെന്നു അവരോടു ചേർന്നു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മോശെ തുടങ്ങി സകലപ്രവാചകന്മാരിൽ നിന്നും എല്ലാതിരുവെഴുത്തുകളിലും തന്നെക്കുറിച്ചുള്ളതു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്യാഖ്യാനിച്ചു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നെ അറിയാതവണ്ണം അവരുടെ കണ്ണു നിരോധ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ർ പോകുന്ന ഗ്രാമത്തോടു അടുത്തപ്പോൾ അവൻ മുമ്പോട്ടു പോകുന്ന ഭാവം കാണ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ൻ അവരോടു: “നിങ്ങൾ വഴിനടന്നു തമ്മിൽ വാദിക്കുന്ന ഈ കാര്യം എന്തു” എന്നു ചോദിച്ചു; അവർ വാടി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ഖത്തോടെ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രോ: ഞങ്ങളോടുകൂടെ പാർക്കുക; നേരം വൈകി അസ്തമിപ്പാറായല്ലോ എന്നു പറഞ്ഞു അവനെ നിർബന്ധിച്ച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ോടുകൂടെ പാർപ്പാൻ ചെ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വരുമായി ഭക്ഷണത്തിന്നു ഇരിക്കുമ്പോൾ അവൻ അപ്പം എടുത്തു അനുഗ്രഹിച്ചു നുറുക്കി അവർക്കു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ഉടനെ അവരുടെ കണ്ണു തുറന്നു അവർ അവനെ അറിഞ്ഞു; അവൻ അവർക്കു അപ്രത്യക്ഷ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വൻ വഴിയിൽ നമ്മോടു സംസാരിച്ചു തിരുവെഴുത്തുകളെ തെളിയിക്കുമ്പോൾ നമ്മുടെ ഹൃദയം നമ്മുടെ ഉള്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ത്തിക്കൊണ്ടിരുന്നില്ലയോ എന്നു അവർ തമ്മിൽ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ആ നാഴികയിൽ തന്നേ അവർ എഴുന്നേറ്റു യെരൂശലേമിലേക്കു മടങ്ങിപ്പോ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കർത്താവു വാസ്തവമായി ഉയിർത്തെഴുന്നേറ്റു ശിമോന്നു പ്രത്യക്ഷനായി എന്നു കൂടിയിരുന്നു പറയ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തിനൊരുവരെയും കൂടെയുള്ളവരെയും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വഴിയിൽ സംഭവിച്ചതും അവൻ അപ്പം നുറുക്കുകയിൽ തങ്ങൾക്കു അറിയായ്‍വന്നതും അവർ വിവരിച്ച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ഇങ്ങനെ അവർ സംസാരിച്ചുകൊണ്ടിരിക്കുമ്പോൾ അവൻ അവരുടെ നടുവിൽ നിന്നു: (“നിങ്ങൾക്കു സമാധാന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”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വർ ഞെട്ടി ഭയപ്പെട്ടു; ഒരു ഭൂതത്തെ കാണുന്നു എന്നു അവർക്കു തോന്ന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അവൻ അവരോടു “നിങ്ങൾ കലങ്ങുന്നതു എന്തു? നിങ്ങളുടെ ഹൃദയത്തിൽ സംശയം പൊങ്ങുന്നതും എ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ഞാൻ തന്നെ ആകുന്നു എന്നു എന്റെ കയ്യും കാലും നോക്കി അറിവിൻ; എന്നെ തൊട്ടുനോക്കുവിൻ; എന്ന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ുന്നതുപോലെ ഭൂതത്തിന്നു മാംസവും അസ്ഥിയും ഇല്ലല്ലോ ”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(ഇങ്ങനെ പറഞ്ഞിട്ടു അവൻ കയ്യും കാലും അവരെ കാണിച്ചു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അവർ സന്തോഷത്താൽ വിശ്വസിക്കാതെ അതിശയിച്ചു നില്ക്കുമ്പോൾ അവരോടു: “തിന്നുവാൻ വല്ലതും ഇ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പക്കൽ ഉണ്ടോ ” എന്നു 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അവർ ഒരു ഖണ്ഡം വറുത്ത മീനും (തേൻ കട്ടയും) അവന്നു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അതു അവൻ വാങ്ങി അവർ കാൺകെ ത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പിന്നെ അവൻ അവരോടു: “ഇതാകുന്നു നിങ്ങളോടുകൂടെ ഇരിക്കുമ്പോൾ ഞാൻ പറഞ്ഞ വാക്കു. മോശെ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്യായപ്രമാണത്തിലും പ്രവാചകപുസ്തകങ്ങളിലും സങ്കീർത്തനങ്ങളിലും എന്നെക്കുറിച്ചു എഴുതിയിരി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ക്കെയും നിവൃത്തിയാകേണം എന്നുള്ളതു തന്നേ എന്നു പറഞ്ഞ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തിരുവെഴുത്തുകളെ തിരിച്ചറിയേണ്ടതിന്നു അവരുടെ ബുദ്ധിയെ തുറ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ക്രിസ്തു കഷ്ടം അനുഭവിക്കയും മൂന്നാം നാൾ മരിച്ചവരിൽ നിന്നു ഉയിർത്തെഴുന്നേൽ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അവന്റെ നാമത്തിൽ മാനസാന്തരവും പാപമോചനവും യെരൂശലേമിൽ തുടങ്ങി സകലജാതികളിലും പ്രസംഗിക്കയും വേ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ങ്ങനെ എഴു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ഇതിന്നു നിങ്ങൾ സാക്ഷികൾ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എന്റെ പിതാവു വാഗ്ദത്തം ചെയ്തതിനെ ഞാൻ നിങ്ങളുടെ മേൽ അയക്കും. നിങ്ങളോ ഉയരത്തിൽനിന്നു ശക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രിക്കുവോളം നഗരത്തിൽ പാർപ്പിൻ ”എന്നും അവരോ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അനന്തരം അവൻ അവരെ ബേഥാന്യയോളം കൂട്ടിക്കൊണ്ടുപോയി കൈ ഉയർത്തി അവരെ അനുഗ്രഹ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അവരെ അനുഗ്രഹിക്കയിൽ അവൻ അവരെ വിട്ടു പിരിഞ്ഞു (സ്വർഗ്ഗാരോഹണം ചെയ്തു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അവർ (അവനെ നമസ്ക്കരിച്ചു) മഹാസന്തോഷത്തോടെ യെരൂശലേമിലേക്കു മടങ്ങിച്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എല്ലായ്പോഴും ദൈവലായത്തിൽ ഇരുന്നു ദൈവത്തെ വാഴ്ത്തിപ്പോ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2026-10-21T06:18:27Z</dcterms:created>
  <dcterms:modified xsi:type="dcterms:W3CDTF">2026-10-21T06:18:27Z</dcterms:modified>
  <dc:title>ലൂക്കൊസ്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