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0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ிதே பேரின்பமிதே இயேசு நாமம் இன்பமி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ிதே நல் இன்பமிதே இயேசு நாம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ோக்க வந்த நாமம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 போக்க வந்த நாமம்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ற்றும் இன்றும் மாறா நாமம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னிலும் இனிய நாமம்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பாதை காட்டும் நாமம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பெலன் தந்த நாமம்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 பயங்கள் நீக்கும் நாமம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் ரோகம் நீக்கும் நாமம்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ராஜ்யம் சேர்க்கும் நாமம் இயேசு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நீதி நிறைந்த நாமம் இயேசுவின் நாம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2026-10-30T18:16:09Z</dcterms:created>
  <dcterms:modified xsi:type="dcterms:W3CDTF">2026-10-30T18:16:09Z</dcterms:modified>
  <dc:title>துதிப் பாடல்கள் : 591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