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ங்கே இருக்கிறவர்களில் ஒருவன்: இவர்களுக்குத் தகப்பன் யார் என்றான்; ஆதலால் சவுலும்; தீர்க்கதரிசிகளில் ஒருவனோ? என்பது பழமொழிய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ங்கே இருக்கிறவர்களில் ஒருவன்: இவர்களுக்குத் தகப்பன் யார் என்றான்; ஆதலால் சவுலும்; தீர்க்கதரிசிகளில் ஒருவனோ? என்பது பழமொழிய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ீர்க்கதரிசனம் சொல்லி முடிந்தபின்பு, மேடையின் மேல் வ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வுலுடைய சிறிய தகப்பன்: நீங்கள் எங்கே போனீர்கள் என்று அவனையும் அவன் வேலைக்காரனையும் கேட்டான். அதற்கு அவன் நாங்கள் கழுதைகளைத் தேடப்போய், அவைகளை எங்குங் காணாதபடியினால், சாமுவேலிடத்துக்குப் போனோ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வுலுடைய சிறிய தகப்பன்: நீங்கள் எங்கே போனீர்கள் என்று அவனையும் அவன் வேலைக்காரனையும் கேட்டான். அதற்கு அவன் நாங்கள் கழுதைகளைத் தேடப்போய், அவைகளை எங்குங் காணாதபடியினால், சாமுவேலிடத்துக்குப் போனோ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சிறியதகப்பன்: சாமுவேல் உங்களுக்குச் சொன்னது என்ன? அதைச் சொல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் தன் சிறியதகப்பனைப் பார்த்து: கழுதைகள் அகப்பட்டது என்று எங்களுக்குத் தீர்மானமாய்ச் சொன்னார் என்றான்; ஆனாலும் ராஜ்யபாரத்தைப்பற்றிச் சாமுவேல் சொன்னதை அவனுக்கு அறிவிக்க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் தன் சிறியதகப்பனைப் பார்த்து: கழுதைகள் அகப்பட்டது என்று எங்களுக்குத் தீர்மானமாய்ச் சொன்னார் என்றான்; ஆனாலும் ராஜ்யபாரத்தைப்பற்றிச் சாமுவேல் சொன்னதை அவனுக்கு அறிவி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ஜனங்களை மிஸ்பாவிலே கர்த்தரிடத்தில் வரவழை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தைலக்குப்பியை எடுத்து, அவன் தலையின் மேல் வார்த்து, அவனை முத்தஞ்செய்து: கர்த்தர் உன்னைத் தம்முடைய சுதந்தரத்தின்மேல் தலைவனாக அபிஷேகம் பண்ணினார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தைலக்குப்பியை எடுத்து, அவன் தலையின் மேல் வார்த்து, அவனை முத்தஞ்செய்து: கர்த்தர் உன்னைத் தம்முடைய சுதந்தரத்தின்மேல் தலைவனாக அபிஷேகம் பண்ணினார் அ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ுடைய சுகசெய்தியை விசாரித்து, உனக்கு இரண்டு அப்பங்களைக் கொடுப்பார்கள்; அவைகளை நீ அவர்கள் கையிலே வாங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இஸ்ரவேலின் கோத்திரங்களையெல்லாம் சேரப்பண்ணினபின்பு பென்யமீன் கோத்திரத்தின்மேல் சீட்டு விழ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உன்மேல் இறங்குவார்; நீ அவர்களோடேகூடத் தீர்க்கதரிசனம் சொல்லி, வேறு மனுஷனா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உன்மேல் இறங்குவார்; நீ அவர்களோடேகூடத் தீர்க்கதரிசனம் சொல்லி, வேறு மனுஷனா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அடையாளங்கள் உனக்கு நேரிடும்போது, சமயத்துக்கு ஏற்றபடி நீ செய்; தேவன் உன்னோடே இ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ென்யமீன் கோத்திரத்தை அதினுடைய குடும்பங்களின்படியே சேரப்பண்ணினபின்பு, மாத்திரி குடும்பத்தின்மேலும், அதிலே கீசின் குமாரனாகிய சவுலின்மேலும், சீட்டு விழுந்தது; அவனைத் தேடினபோது, அவன் அகப்ப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ென்யமீன் கோத்திரத்தை அதினுடைய குடும்பங்களின்படியே சேரப்பண்ணினபின்பு, மாத்திரி குடும்பத்தின்மேலும், அதிலே கீசின் குமாரனாகிய சவுலின்மேலும், சீட்டு விழுந்தது; அவனைத் தேடினபோது, அவன் அக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ென்யமீன் கோத்திரத்தை அதினுடைய குடும்பங்களின்படியே சேரப்பண்ணினபின்பு, மாத்திரி குடும்பத்தின்மேலும், அதிலே கீசின் குமாரனாகிய சவுலின்மேலும், சீட்டு விழுந்தது; அவனைத் தேடினபோது, அவன் அகப்பட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இனி இங்கே வருவானா என்று அவர்கள் திரும்பக் கர்த்தரிடத்தில் விசாரித்தபோது: இதோ, அவன் தளவாடங்களிருக்கிற இடத்திலே ஒளித்துக்கொண்டிருக்கிறான் என்று கர்த்தர் சொன்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இனி இங்கே வருவானா என்று அவர்கள் திரும்பக் கர்த்தரிடத்தில் விசாரித்தபோது: இதோ, அவன் தளவாடங்களிருக்கிற இடத்திலே ஒளித்துக்கொண்டிருக்கிறான் என்று கர்த்தர் சொன்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ஓடி, அங்கேயிருந்து அவனை அழைத்துக்கொண்டுவந்தார்கள்; அவன் ஜனங்கள் நடுவே வந்து நின்றபோது,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ஓடி, அங்கேயிருந்து அவனை அழைத்துக்கொண்டுவந்தார்கள்; அவன் ஜனங்கள் நடுவே வந்து நின்றபோது,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ாமுவேல் எல்லா ஜனங்களையும் நோக்கி: கர்த்தர் தெரிந்துகொண்டவனைப் பாருங்கள், சமஸ்த ஜனங்களுக்குள்ளும் அவனுக்குச் சமானமானவன் இல்லை என்றான்; அப்பொழுது ஜனங்கள் எல்லாரும் ஆர்ப்பரித்து: ராஜா வாழ்க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ாமுவேல் எல்லா ஜனங்களையும் நோக்கி: கர்த்தர் தெரிந்துகொண்டவனைப் பாருங்கள், சமஸ்த ஜனங்களுக்குள்ளும் அவனுக்குச் சமானமானவன் இல்லை என்றான்; அப்பொழுது ஜனங்கள் எல்லாரும் ஆர்ப்பரித்து: ராஜா வாழ்க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முவேல் ராஜாங்கத்தின் முறையை ஜனங்களுக்குத் தெரிவித்து, அதை ஒரு புஸ்தகத்தில் எழுதி, கர்த்தருடைய சந்நிதியில் வைத்து, ஜனங்களையெல்லாம் அவரவர் வீட்டுக்கு அனுப்பி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முவேல் ராஜாங்கத்தின் முறையை ஜனங்களுக்குத் தெரிவித்து, அதை ஒரு புஸ்தகத்தில் எழுதி, கர்த்தருடைய சந்நிதியில் வைத்து, ஜனங்களையெல்லாம் அவரவர் வீட்டுக்கு அனுப்பி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ும் கிபியாவிலிருக்கிற தன் வீட்டுக்குப் போனான்; இராணுவத்தில் தேவன் எவர்கள் மனதை ஏவினாரோ, அவர்களும் அவனோடேகூடப் 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ும் கிபியாவிலிருக்கிற தன் வீட்டுக்குப் போனான்; இராணுவத்தில் தேவன் எவர்கள் மனதை ஏவினாரோ, அவர்களும் அவனோடேகூடப் 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பேலியாளின் மக்கள்: இவனா நம்மை ரட்சிக்கப்போகிறவன் என்று சொல்லி, அவனுக்குக் காணிக்கை கொண்டு வராமல் அவனை அசட்டைபண்ணினார்கள்; அவனோ காதுகேளாதவன் போல இ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பேலியாளின் மக்கள்: இவனா நம்மை ரட்சிக்கப்போகிறவன் என்று சொல்லி, அவனுக்குக் காணிக்கை கொண்டு வராமல் அவனை அசட்டைபண்ணினார்கள்; அவனோ காதுகேளாதவன் போல இ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ாமுவேலை விட்டுப் போகும்படி திரும்பினபோது, தேவன் அவனுக்கு வேறே இருதயத்தைக் கொடுத்தார்; அந்த அடையாளங்கள் எல்லாம் அன்றைய தினமே நேரி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ாமுவேலை விட்டுப் போகும்படி திரும்பினபோது, தேவன் அவனுக்கு வேறே இருதயத்தைக் கொடுத்தார்; அந்த அடையாளங்கள் எல்லாம் அன்றைய தினமே நேரி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ந்த மலைக்கு வந்த போது, இதோ, தீர்க்கதரிசிகளின் கூட்டம் அவனுக்கு எதிராக வந்தது; அப்பொழுது தேவனுடைய ஆவி அவன்மேல் இறங்கினதினால், அவனும் அவர்களுக்குள்ளே தீர்க்கதரிசனம் சொன்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ந்த மலைக்கு வந்த போது, இதோ, தீர்க்கதரிசிகளின் கூட்டம் அவனுக்கு எதிராக வந்தது; அப்பொழுது தேவனுடைய ஆவி அவன்மேல் இறங்கினதினால், அவனும் அவர்களுக்குள்ளே தீர்க்கதரிசனம்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முன்னே அவனை அறிந்தவர்கள் எல்லாரும் அவன் தீர்க்கதரிசிகளோடிருந்து, தீர்க்கதரிசனம் சொல்லுகிறதைக் கண்டபோது: கீசின் குமாரனுக்கு வந்தது என்ன? சவுலும் தீர்க்கதரிசிகளில் ஒருவனோ? என்று அந்த ஜனங்கள் ஒருவரோடொருவர் சொல்லிக்கொ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முன்னே அவனை அறிந்தவர்கள் எல்லாரும் அவன் தீர்க்கதரிசிகளோடிருந்து, தீர்க்கதரிசனம் சொல்லுகிறதைக் கண்டபோது: கீசின் குமாரனுக்கு வந்தது என்ன? சவுலும் தீர்க்கதரிசிகளில் ஒருவனோ? என்று அந்த ஜனங்கள் ஒருவரோடொருவர் சொல்லி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ત્યાં રહેનાર એક માંણસે ઉત્તર આપ્યો, “તેઓના બાપ કોણ છે?” ત્યારબાદ આ કહેવત પ્રખ્યાત થ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શું શાઉલ પણ પ્રબોધકોમાંથી એક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યારે શાઉલે પ્રબોધ કરવાનું બંધ કર્યું, તે ઉપાસનાનાં ઉચ્ચસ્થાન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શાઉલના કાકાએ તેને અને પેલા ચાકરને પૂછયું, “તમે કયાં ગયા હતા?”એટલે તેણે કહ્યું કે, “ગધેડાની શો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; અને તે ન મળ્યાં એટલે અમે શમુએલને મળવા ગયા હ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ાઉલના કાકાએ પૂછયું, “મને કહો, તેણે તમને શું કહ્ય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ાઉલે જવાબ આપ્યો, “તેણે અમને કહ્યું કે, ગધેડા મળ્યાં છે.” પણ તેના કાકાને રાજ્ય વિષે શમુએલ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હતું તે વિષે તેણે કઇજ ક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મુએલે ઇસ્રાએલીઓને યહોવાને મળવા માંટે મિસ્પાહમાં ભેગા કર્યા,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શમુએલે તેલની શીશી લઈને શાઉલના માંથા ઉપર રેડી અને તેને ચુંબન કર્યું. શમુએલે કહ્યું, “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ઇસ્રાએલી પ્રજાના રાજા તરીકે અભિષિકત કર્યો છે. તું યહોવાના લોકો પર શાસન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જે તું માંરી પાસેથી વિદાય થશે ત્યારે તને બિન્યામીનના પ્રદેશમાં સેલ્સાહ ખાતે આવેલ ‘રાહેલ’ની ક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જીક બે માંણસો મળશે. તેઓ તને કહેશે કે, ‘જે ગધેડાંની શોધ કરવા તું ગયો હતો તે મળ્યાં છે. હવે ગધેડા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ે તારા પિતા તારી ચિંતા કરતા હશે. તેઓ વિચાર કરતા હશે કે, ‘માંરા પુત્રને શોધવા હું શું કરું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ઇસ્રાએલીઓના દેવ યહોવા કહે છે, ‘હું તમને મિસરમાંથી બહાર લઈ આવ્યો હતો. તમને તમાંરી મિસરીઓ નીચ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લામીમાંથી અને તમાંરા ઉપર ત્રાસ ગુજારનાર સૌ રાજયોથી છોડાવી લાવ્યો હત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મુએલ કહ્યું, “પછી ત્યાંથી તું તાબોરના મોટા ઓક વૃક્ષ સુધી ચાલ્યો જજે. ત્યાં જતાં તને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ાસના કરવા જતા ત્રણ માંણસો મળશે. તેઓ આ વસ્તુઓ લઇ જતા હશે: પહેલા જુવાને બકરીઓ ઉપાડેલી હશે, બીજ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ણ રોટલા ઉપાડ્યા હશે અને ત્રીજાએ દ્રાક્ષારસની એક શીશી ઉપાડેલી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આજે તમે બધાં દુ:ખોથી તથા આફતોથી ઉગારનાર તમાંરા દેવને નકાર્યા છે, પંરતુ તમે કહ્યું, ‘અ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 શાસન કરવા માંટે એક રાજા નક્કી કરી આપો,’ તો તમે બધાં આવો અને તમાંરા કુળસમૂહો અને કુટુંબવાર અ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ભા ર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ં તેઓ તને પ્રણામ કરીને તને બે રોટલા આપશે. તારે એ બે રાટેલા તેમની પાસેથી સ્વીકારી લે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બાદ તારે ‘ગિબેય ઇલોહિમ જવુ જયાં પલિસ્તી કિલ્લો છે, ત્યાં તને ઢોલ, શરણાઈ, વીણા અને વાંસ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ાડતા ઉપાસનાસ્થાનેથી ઊતરતા પ્રબોધકોનો સંઘ મળશે, અને તેઓ પ્રબોધ કરતા ખબર પડ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શમુએલે પ્રત્યેક કુળસમૂહને આગળ આવવા કહ્યું અને યહોવાએ બિન્યામીનના કુળસમૂહને તારવી કાઢ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 વખતે યહોવાનો આત્માં ઘણા બળ સાથે તારામાં સંચારિત થશે. ત્યારબાદ તું બીજી વ્યકિતમાં બદલાઇ જઇશ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 સાથે તું પ્રબોધ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્યારે આ બધી ઘટનાઓ બને ત્યારે તને જે સૂઝે તે તારે કરવું. કારણ, તને દેવનો સાથ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બાદ બિન્યામીનના કુળસમૂહને પસંદ કરવામાં આવ્યું અને કુટુંબવાર આગળ આવ્યા; ત્યારે માંટ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ે પસંદ કરવાનાં આવ્યું અને છેવટે કીશના પુત્ર શાઉલને પસંદ કરવામાં આવ્યો.તેમણે તેની શોધ કરી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ળ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મણે યહોવાને પૂછયું, “એ માંણસ અહીં આવ્યો છે?”ત્યારે યહોવાએ ઉત્તર આપ્યો કે, “તે પેલા સામાં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યેલ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્યારબાદ લોકો દોડીને તેને ત્યાંથી બહાર લઈ આવ્યા; અને તેને લોકોની વચ્ચે ઊભો રાખ્યો. શાઉલ તે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એક વેંત ઊંચ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શમુએલે લોકોને કહ્યું, “યહોવાએ પસંદ કરેલા માંણસને તમે જોયો છે? સમગ્ર પ્રજામાં એના જેવો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પછી લોકોએ પોકાર્યું, “રાજા ઘણું જી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શમુએલે લોકોને રાજાના કાયદાઓ વિષે કહ્યું અને તેને પુસ્તકમાં લખીને યહોવાની સમક્ષ મૂક્યું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લોકોને ઘેર મોકલ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શાઉલ પણ પાછો પોતાને ઘેર ગિબયાહમાં ગયો; તેની સાથે કેટલાક યોદ્ધાઓ ગયા. જેમના હૃદયમાં દેવે શાઉ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 વફાદારી જગા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કેટલાક મુશ્કેલી કરનારાઓએ કહ્યું, “આ માંણસ આપણો બચાવ શી રીતે કરવાનો છે?” અને તેમણ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િરસ્કૃત કર્યો. અને તેને કશી ભેટ ધરી નહિ છતાં પણ શાઉલ શાંત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તું માંરા પહેલાં ગિલ્ગાલ ચાલ્યો જજે. પછી હું તને ત્યાં મળવા આવીશ. ત્યાં હું તને દહનાર્પણો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્યર્પણો અર્પણ કરીશ. પણ તારે સાત દિવસ સુધી માંરી રાહ જોવી; પછી હું આવીશ અને તને કહીશ કે તાર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પછી શમુએલ પાસેથી જવા માંટે શાઉલે જેવી પીઠ ફેરવી કે તરત જ દેવે તેને સમૂળગો ફેરવી નાખ્યો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 દિવસે એ બધી ઘટનાઓ બન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યારે શાઉલ અને તેનો ચાકર પેલી ટેકરી પર પહોંચ્યા ત્યારે પ્રબોધકોનો સંઘ તેને મળવા સામે આવ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આત્માંનો તેનામાં સંચાર થયો; આથી તે પણ પ્રબોધકના જેવા ભાવાવેશમાં આવ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જે લોકો તેને પહેલેથી ઓળખતા હતા તેઓ એ તેને પ્રબોધકની સાથે પ્રબોધ કરતા જોયો. તેઓ એક બી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છવા લાગ્યા, “કીશના પુત્રને શું થયું છે? શું શાઉલ પણ પ્રબોધકો માંથી એક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2026-10-20T07:53:35Z</dcterms:created>
  <dcterms:modified xsi:type="dcterms:W3CDTF">2026-10-20T07:53:35Z</dcterms:modified>
  <dc:title>૧ શમૂએલ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